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354" r:id="rId3"/>
    <p:sldId id="346" r:id="rId4"/>
    <p:sldId id="355" r:id="rId5"/>
    <p:sldId id="348" r:id="rId6"/>
    <p:sldId id="362" r:id="rId7"/>
    <p:sldId id="356" r:id="rId8"/>
    <p:sldId id="344" r:id="rId9"/>
    <p:sldId id="368" r:id="rId10"/>
    <p:sldId id="369" r:id="rId11"/>
    <p:sldId id="370" r:id="rId12"/>
    <p:sldId id="371" r:id="rId13"/>
    <p:sldId id="372" r:id="rId14"/>
    <p:sldId id="373" r:id="rId15"/>
    <p:sldId id="374" r:id="rId16"/>
    <p:sldId id="357" r:id="rId17"/>
    <p:sldId id="363" r:id="rId18"/>
    <p:sldId id="328" r:id="rId19"/>
    <p:sldId id="367" r:id="rId20"/>
    <p:sldId id="342" r:id="rId21"/>
    <p:sldId id="339" r:id="rId22"/>
    <p:sldId id="353" r:id="rId23"/>
    <p:sldId id="375" r:id="rId24"/>
    <p:sldId id="280" r:id="rId25"/>
    <p:sldId id="311" r:id="rId26"/>
    <p:sldId id="314" r:id="rId27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5B5"/>
    <a:srgbClr val="33CCCC"/>
    <a:srgbClr val="FF6600"/>
    <a:srgbClr val="FF3300"/>
    <a:srgbClr val="00BE56"/>
    <a:srgbClr val="66CCFF"/>
    <a:srgbClr val="9933FF"/>
    <a:srgbClr val="33CCFF"/>
    <a:srgbClr val="00FFFF"/>
    <a:srgbClr val="9BC6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732" autoAdjust="0"/>
  </p:normalViewPr>
  <p:slideViewPr>
    <p:cSldViewPr snapToGrid="0">
      <p:cViewPr varScale="1">
        <p:scale>
          <a:sx n="55" d="100"/>
          <a:sy n="55" d="100"/>
        </p:scale>
        <p:origin x="102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3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A58619-88AF-405D-8CFA-91D4277B28CE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0_3" csCatId="mainScheme" phldr="1"/>
      <dgm:spPr/>
    </dgm:pt>
    <dgm:pt modelId="{183A93BC-AC8A-4090-BF34-6CBBE5B53D10}">
      <dgm:prSet phldrT="[Text]"/>
      <dgm:spPr/>
      <dgm:t>
        <a:bodyPr/>
        <a:lstStyle/>
        <a:p>
          <a:r>
            <a:rPr lang="en-US" dirty="0"/>
            <a:t>What is innovation</a:t>
          </a:r>
        </a:p>
      </dgm:t>
    </dgm:pt>
    <dgm:pt modelId="{8BB66D97-2BB1-4EDE-AA8A-4CE9F120E177}" type="parTrans" cxnId="{65CEB6C9-D9AA-4495-9DD6-5F7D7D536045}">
      <dgm:prSet/>
      <dgm:spPr/>
      <dgm:t>
        <a:bodyPr/>
        <a:lstStyle/>
        <a:p>
          <a:endParaRPr lang="en-US"/>
        </a:p>
      </dgm:t>
    </dgm:pt>
    <dgm:pt modelId="{1D8102A7-A83C-4348-B137-5A199D9E4736}" type="sibTrans" cxnId="{65CEB6C9-D9AA-4495-9DD6-5F7D7D536045}">
      <dgm:prSet/>
      <dgm:spPr/>
      <dgm:t>
        <a:bodyPr/>
        <a:lstStyle/>
        <a:p>
          <a:endParaRPr lang="en-US"/>
        </a:p>
      </dgm:t>
    </dgm:pt>
    <dgm:pt modelId="{C4A01063-044A-4478-BD1E-5919A2A570DA}">
      <dgm:prSet phldrT="[Text]"/>
      <dgm:spPr/>
      <dgm:t>
        <a:bodyPr/>
        <a:lstStyle/>
        <a:p>
          <a:r>
            <a:rPr lang="en-US" dirty="0"/>
            <a:t>What does it take</a:t>
          </a:r>
        </a:p>
      </dgm:t>
    </dgm:pt>
    <dgm:pt modelId="{DC07942B-8969-4A34-8A03-4B51BDC49CD9}" type="parTrans" cxnId="{FF652A13-ADBD-4730-A098-7653A4F8B212}">
      <dgm:prSet/>
      <dgm:spPr/>
      <dgm:t>
        <a:bodyPr/>
        <a:lstStyle/>
        <a:p>
          <a:endParaRPr lang="en-US"/>
        </a:p>
      </dgm:t>
    </dgm:pt>
    <dgm:pt modelId="{153F53E3-8501-4440-A18B-3B6647BE24D9}" type="sibTrans" cxnId="{FF652A13-ADBD-4730-A098-7653A4F8B212}">
      <dgm:prSet/>
      <dgm:spPr/>
      <dgm:t>
        <a:bodyPr/>
        <a:lstStyle/>
        <a:p>
          <a:endParaRPr lang="en-US"/>
        </a:p>
      </dgm:t>
    </dgm:pt>
    <dgm:pt modelId="{C50BE9AC-C587-4357-A2CE-0391CA62C786}">
      <dgm:prSet phldrT="[Text]"/>
      <dgm:spPr/>
      <dgm:t>
        <a:bodyPr/>
        <a:lstStyle/>
        <a:p>
          <a:r>
            <a:rPr lang="en-US" dirty="0"/>
            <a:t>What does it mean to me</a:t>
          </a:r>
        </a:p>
      </dgm:t>
    </dgm:pt>
    <dgm:pt modelId="{58EB9CFD-9A4E-4340-B886-66DF6A11CEA0}" type="parTrans" cxnId="{C125B7F7-36EE-4325-8CC5-560BA017EF0C}">
      <dgm:prSet/>
      <dgm:spPr/>
      <dgm:t>
        <a:bodyPr/>
        <a:lstStyle/>
        <a:p>
          <a:endParaRPr lang="en-US"/>
        </a:p>
      </dgm:t>
    </dgm:pt>
    <dgm:pt modelId="{AB6FD16F-E7E4-456C-A9C6-9C931D347E7E}" type="sibTrans" cxnId="{C125B7F7-36EE-4325-8CC5-560BA017EF0C}">
      <dgm:prSet/>
      <dgm:spPr/>
      <dgm:t>
        <a:bodyPr/>
        <a:lstStyle/>
        <a:p>
          <a:endParaRPr lang="en-US"/>
        </a:p>
      </dgm:t>
    </dgm:pt>
    <dgm:pt modelId="{D7E65FE9-3E02-40F4-8E02-79B0D9457021}" type="pres">
      <dgm:prSet presAssocID="{F8A58619-88AF-405D-8CFA-91D4277B28CE}" presName="linearFlow" presStyleCnt="0">
        <dgm:presLayoutVars>
          <dgm:dir/>
          <dgm:resizeHandles val="exact"/>
        </dgm:presLayoutVars>
      </dgm:prSet>
      <dgm:spPr/>
    </dgm:pt>
    <dgm:pt modelId="{46A0F271-1BB2-4F79-89F7-BB105B8774F1}" type="pres">
      <dgm:prSet presAssocID="{183A93BC-AC8A-4090-BF34-6CBBE5B53D10}" presName="comp" presStyleCnt="0"/>
      <dgm:spPr/>
    </dgm:pt>
    <dgm:pt modelId="{C11F4086-0DB1-45A1-8B77-AA44BD010C3A}" type="pres">
      <dgm:prSet presAssocID="{183A93BC-AC8A-4090-BF34-6CBBE5B53D10}" presName="rect2" presStyleLbl="node1" presStyleIdx="0" presStyleCnt="3" custScaleX="194862">
        <dgm:presLayoutVars>
          <dgm:bulletEnabled val="1"/>
        </dgm:presLayoutVars>
      </dgm:prSet>
      <dgm:spPr/>
    </dgm:pt>
    <dgm:pt modelId="{CF4C5A24-2BBC-4B55-AC5C-78248C14E521}" type="pres">
      <dgm:prSet presAssocID="{183A93BC-AC8A-4090-BF34-6CBBE5B53D10}" presName="rect1" presStyleLbl="lnNode1" presStyleIdx="0" presStyleCnt="3" custLinFactX="-34103" custLinFactNeighborX="-1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F221D69-6742-4FD6-9D8C-212E904E7941}" type="pres">
      <dgm:prSet presAssocID="{1D8102A7-A83C-4348-B137-5A199D9E4736}" presName="sibTrans" presStyleCnt="0"/>
      <dgm:spPr/>
    </dgm:pt>
    <dgm:pt modelId="{B09FF412-76D8-471F-91CB-6CBFF2DA9E72}" type="pres">
      <dgm:prSet presAssocID="{C4A01063-044A-4478-BD1E-5919A2A570DA}" presName="comp" presStyleCnt="0"/>
      <dgm:spPr/>
    </dgm:pt>
    <dgm:pt modelId="{754E55F4-F429-4E8A-917F-8BDCC53EC319}" type="pres">
      <dgm:prSet presAssocID="{C4A01063-044A-4478-BD1E-5919A2A570DA}" presName="rect2" presStyleLbl="node1" presStyleIdx="1" presStyleCnt="3" custScaleX="194862">
        <dgm:presLayoutVars>
          <dgm:bulletEnabled val="1"/>
        </dgm:presLayoutVars>
      </dgm:prSet>
      <dgm:spPr/>
    </dgm:pt>
    <dgm:pt modelId="{CED1BFE3-DFD3-4298-A730-5BEDEECF3740}" type="pres">
      <dgm:prSet presAssocID="{C4A01063-044A-4478-BD1E-5919A2A570DA}" presName="rect1" presStyleLbl="lnNode1" presStyleIdx="1" presStyleCnt="3" custLinFactX="23162" custLinFactNeighborX="100000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</dgm:pt>
    <dgm:pt modelId="{DAF2F045-E114-4C8F-9532-61BB5C48BE2A}" type="pres">
      <dgm:prSet presAssocID="{153F53E3-8501-4440-A18B-3B6647BE24D9}" presName="sibTrans" presStyleCnt="0"/>
      <dgm:spPr/>
    </dgm:pt>
    <dgm:pt modelId="{5E389A0C-31CC-44EE-9AB5-EE0C399F3638}" type="pres">
      <dgm:prSet presAssocID="{C50BE9AC-C587-4357-A2CE-0391CA62C786}" presName="comp" presStyleCnt="0"/>
      <dgm:spPr/>
    </dgm:pt>
    <dgm:pt modelId="{D04104EE-0F24-4667-A559-5949D7383D60}" type="pres">
      <dgm:prSet presAssocID="{C50BE9AC-C587-4357-A2CE-0391CA62C786}" presName="rect2" presStyleLbl="node1" presStyleIdx="2" presStyleCnt="3" custScaleX="194862" custLinFactNeighborY="25729">
        <dgm:presLayoutVars>
          <dgm:bulletEnabled val="1"/>
        </dgm:presLayoutVars>
      </dgm:prSet>
      <dgm:spPr/>
    </dgm:pt>
    <dgm:pt modelId="{1C050B6D-863A-47F7-84F8-823372D6EBA8}" type="pres">
      <dgm:prSet presAssocID="{C50BE9AC-C587-4357-A2CE-0391CA62C786}" presName="rect1" presStyleLbl="lnNode1" presStyleIdx="2" presStyleCnt="3" custLinFactX="-36156" custLinFactNeighborX="-10000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4C2B5238-B7A1-4149-B9A1-8669E3FB91E3}" type="presOf" srcId="{C50BE9AC-C587-4357-A2CE-0391CA62C786}" destId="{D04104EE-0F24-4667-A559-5949D7383D60}" srcOrd="0" destOrd="0" presId="urn:microsoft.com/office/officeart/2008/layout/AlternatingPictureBlocks"/>
    <dgm:cxn modelId="{FF652A13-ADBD-4730-A098-7653A4F8B212}" srcId="{F8A58619-88AF-405D-8CFA-91D4277B28CE}" destId="{C4A01063-044A-4478-BD1E-5919A2A570DA}" srcOrd="1" destOrd="0" parTransId="{DC07942B-8969-4A34-8A03-4B51BDC49CD9}" sibTransId="{153F53E3-8501-4440-A18B-3B6647BE24D9}"/>
    <dgm:cxn modelId="{901B0BA7-FB22-4981-9DE8-88EFD1566112}" type="presOf" srcId="{183A93BC-AC8A-4090-BF34-6CBBE5B53D10}" destId="{C11F4086-0DB1-45A1-8B77-AA44BD010C3A}" srcOrd="0" destOrd="0" presId="urn:microsoft.com/office/officeart/2008/layout/AlternatingPictureBlocks"/>
    <dgm:cxn modelId="{10C4F2D1-A6E4-4E89-BF24-053EE3E37603}" type="presOf" srcId="{C4A01063-044A-4478-BD1E-5919A2A570DA}" destId="{754E55F4-F429-4E8A-917F-8BDCC53EC319}" srcOrd="0" destOrd="0" presId="urn:microsoft.com/office/officeart/2008/layout/AlternatingPictureBlocks"/>
    <dgm:cxn modelId="{F2E4D6B1-3D77-4ED9-9520-67DECC440796}" type="presOf" srcId="{F8A58619-88AF-405D-8CFA-91D4277B28CE}" destId="{D7E65FE9-3E02-40F4-8E02-79B0D9457021}" srcOrd="0" destOrd="0" presId="urn:microsoft.com/office/officeart/2008/layout/AlternatingPictureBlocks"/>
    <dgm:cxn modelId="{65CEB6C9-D9AA-4495-9DD6-5F7D7D536045}" srcId="{F8A58619-88AF-405D-8CFA-91D4277B28CE}" destId="{183A93BC-AC8A-4090-BF34-6CBBE5B53D10}" srcOrd="0" destOrd="0" parTransId="{8BB66D97-2BB1-4EDE-AA8A-4CE9F120E177}" sibTransId="{1D8102A7-A83C-4348-B137-5A199D9E4736}"/>
    <dgm:cxn modelId="{C125B7F7-36EE-4325-8CC5-560BA017EF0C}" srcId="{F8A58619-88AF-405D-8CFA-91D4277B28CE}" destId="{C50BE9AC-C587-4357-A2CE-0391CA62C786}" srcOrd="2" destOrd="0" parTransId="{58EB9CFD-9A4E-4340-B886-66DF6A11CEA0}" sibTransId="{AB6FD16F-E7E4-456C-A9C6-9C931D347E7E}"/>
    <dgm:cxn modelId="{A6014820-BE34-4840-AC77-AB5EE17BBB17}" type="presParOf" srcId="{D7E65FE9-3E02-40F4-8E02-79B0D9457021}" destId="{46A0F271-1BB2-4F79-89F7-BB105B8774F1}" srcOrd="0" destOrd="0" presId="urn:microsoft.com/office/officeart/2008/layout/AlternatingPictureBlocks"/>
    <dgm:cxn modelId="{D4ECC797-92EA-47DA-9C6D-2D393F99A3CA}" type="presParOf" srcId="{46A0F271-1BB2-4F79-89F7-BB105B8774F1}" destId="{C11F4086-0DB1-45A1-8B77-AA44BD010C3A}" srcOrd="0" destOrd="0" presId="urn:microsoft.com/office/officeart/2008/layout/AlternatingPictureBlocks"/>
    <dgm:cxn modelId="{A74B1254-5B99-40C7-8C02-87D5F6FB720C}" type="presParOf" srcId="{46A0F271-1BB2-4F79-89F7-BB105B8774F1}" destId="{CF4C5A24-2BBC-4B55-AC5C-78248C14E521}" srcOrd="1" destOrd="0" presId="urn:microsoft.com/office/officeart/2008/layout/AlternatingPictureBlocks"/>
    <dgm:cxn modelId="{0A63B40E-F1E2-4969-9180-9F9F390C03DB}" type="presParOf" srcId="{D7E65FE9-3E02-40F4-8E02-79B0D9457021}" destId="{8F221D69-6742-4FD6-9D8C-212E904E7941}" srcOrd="1" destOrd="0" presId="urn:microsoft.com/office/officeart/2008/layout/AlternatingPictureBlocks"/>
    <dgm:cxn modelId="{7C84EA21-C9C0-4216-9179-52FBF9DA7ECE}" type="presParOf" srcId="{D7E65FE9-3E02-40F4-8E02-79B0D9457021}" destId="{B09FF412-76D8-471F-91CB-6CBFF2DA9E72}" srcOrd="2" destOrd="0" presId="urn:microsoft.com/office/officeart/2008/layout/AlternatingPictureBlocks"/>
    <dgm:cxn modelId="{D58AAD9F-1A6E-4850-80C2-3E07049EFA09}" type="presParOf" srcId="{B09FF412-76D8-471F-91CB-6CBFF2DA9E72}" destId="{754E55F4-F429-4E8A-917F-8BDCC53EC319}" srcOrd="0" destOrd="0" presId="urn:microsoft.com/office/officeart/2008/layout/AlternatingPictureBlocks"/>
    <dgm:cxn modelId="{73309909-AD7C-452D-A86D-024BFC0059D9}" type="presParOf" srcId="{B09FF412-76D8-471F-91CB-6CBFF2DA9E72}" destId="{CED1BFE3-DFD3-4298-A730-5BEDEECF3740}" srcOrd="1" destOrd="0" presId="urn:microsoft.com/office/officeart/2008/layout/AlternatingPictureBlocks"/>
    <dgm:cxn modelId="{17C62942-F2ED-4C59-8446-C12218F89240}" type="presParOf" srcId="{D7E65FE9-3E02-40F4-8E02-79B0D9457021}" destId="{DAF2F045-E114-4C8F-9532-61BB5C48BE2A}" srcOrd="3" destOrd="0" presId="urn:microsoft.com/office/officeart/2008/layout/AlternatingPictureBlocks"/>
    <dgm:cxn modelId="{58739653-AA16-4F2F-992A-58D6805A9856}" type="presParOf" srcId="{D7E65FE9-3E02-40F4-8E02-79B0D9457021}" destId="{5E389A0C-31CC-44EE-9AB5-EE0C399F3638}" srcOrd="4" destOrd="0" presId="urn:microsoft.com/office/officeart/2008/layout/AlternatingPictureBlocks"/>
    <dgm:cxn modelId="{F3F17185-92EC-4140-B553-C15CE9389021}" type="presParOf" srcId="{5E389A0C-31CC-44EE-9AB5-EE0C399F3638}" destId="{D04104EE-0F24-4667-A559-5949D7383D60}" srcOrd="0" destOrd="0" presId="urn:microsoft.com/office/officeart/2008/layout/AlternatingPictureBlocks"/>
    <dgm:cxn modelId="{393C3CEA-2EC5-4A7C-9BAC-76C5D9B83BCE}" type="presParOf" srcId="{5E389A0C-31CC-44EE-9AB5-EE0C399F3638}" destId="{1C050B6D-863A-47F7-84F8-823372D6EBA8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CB296E-98B2-4BDA-B62E-8BFAE765C9A5}" type="doc">
      <dgm:prSet loTypeId="urn:microsoft.com/office/officeart/2011/layout/HexagonRadial" loCatId="officeonlin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B397707-9FB8-4447-875C-19833439D1CE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pPr>
            <a:buNone/>
          </a:pPr>
          <a:r>
            <a:rPr lang="en-US" b="1"/>
            <a:t>Counter intuitive concepts</a:t>
          </a:r>
          <a:endParaRPr lang="en-US" dirty="0"/>
        </a:p>
      </dgm:t>
    </dgm:pt>
    <dgm:pt modelId="{D8AD76E6-01C9-4BA9-87F8-FA18AA8B8381}" type="parTrans" cxnId="{4AA4DBC5-6A4A-4967-87F9-7A9F80A10BC7}">
      <dgm:prSet/>
      <dgm:spPr/>
      <dgm:t>
        <a:bodyPr/>
        <a:lstStyle/>
        <a:p>
          <a:endParaRPr lang="en-US"/>
        </a:p>
      </dgm:t>
    </dgm:pt>
    <dgm:pt modelId="{E8F50234-54E2-40F3-8EC3-AF7954998165}" type="sibTrans" cxnId="{4AA4DBC5-6A4A-4967-87F9-7A9F80A10BC7}">
      <dgm:prSet/>
      <dgm:spPr/>
      <dgm:t>
        <a:bodyPr/>
        <a:lstStyle/>
        <a:p>
          <a:endParaRPr lang="en-US"/>
        </a:p>
      </dgm:t>
    </dgm:pt>
    <dgm:pt modelId="{E7896944-C03B-4C46-B1CF-22F071102B97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Profit from your hobby</a:t>
          </a:r>
        </a:p>
      </dgm:t>
    </dgm:pt>
    <dgm:pt modelId="{781C6723-3DEB-439D-B950-DE28CEBFE376}" type="parTrans" cxnId="{DD06FA01-C214-4FCC-AF8D-FFF1BF20F363}">
      <dgm:prSet/>
      <dgm:spPr/>
      <dgm:t>
        <a:bodyPr/>
        <a:lstStyle/>
        <a:p>
          <a:endParaRPr lang="en-US"/>
        </a:p>
      </dgm:t>
    </dgm:pt>
    <dgm:pt modelId="{60F2BE97-C468-4538-AD7E-7A5DF14AE4DA}" type="sibTrans" cxnId="{DD06FA01-C214-4FCC-AF8D-FFF1BF20F363}">
      <dgm:prSet/>
      <dgm:spPr/>
      <dgm:t>
        <a:bodyPr/>
        <a:lstStyle/>
        <a:p>
          <a:endParaRPr lang="en-US"/>
        </a:p>
      </dgm:t>
    </dgm:pt>
    <dgm:pt modelId="{F896607A-A60E-49C6-B00A-25DAA77AE09C}">
      <dgm:prSet/>
      <dgm:spPr/>
      <dgm:t>
        <a:bodyPr/>
        <a:lstStyle/>
        <a:p>
          <a:r>
            <a:rPr lang="en-US" dirty="0"/>
            <a:t>Raise your price to sell more units</a:t>
          </a:r>
        </a:p>
      </dgm:t>
    </dgm:pt>
    <dgm:pt modelId="{7EBD6FFB-B1DA-4CD4-A859-CD887C51C336}" type="parTrans" cxnId="{273CB1E8-2DF2-46B0-BCE1-B4C4C5952329}">
      <dgm:prSet/>
      <dgm:spPr/>
      <dgm:t>
        <a:bodyPr/>
        <a:lstStyle/>
        <a:p>
          <a:endParaRPr lang="en-US"/>
        </a:p>
      </dgm:t>
    </dgm:pt>
    <dgm:pt modelId="{45B36086-6FB9-41F6-A01C-F1E503026E93}" type="sibTrans" cxnId="{273CB1E8-2DF2-46B0-BCE1-B4C4C5952329}">
      <dgm:prSet/>
      <dgm:spPr/>
      <dgm:t>
        <a:bodyPr/>
        <a:lstStyle/>
        <a:p>
          <a:endParaRPr lang="en-US"/>
        </a:p>
      </dgm:t>
    </dgm:pt>
    <dgm:pt modelId="{077617A2-3ACF-4264-BB03-CFB8114EFDDD}">
      <dgm:prSet/>
      <dgm:spPr/>
      <dgm:t>
        <a:bodyPr/>
        <a:lstStyle/>
        <a:p>
          <a:r>
            <a:rPr lang="en-US" dirty="0"/>
            <a:t>Hire in the US to lower costs</a:t>
          </a:r>
        </a:p>
      </dgm:t>
    </dgm:pt>
    <dgm:pt modelId="{7AE38CAD-2B6A-45B7-BBE1-8B3F2FE5E276}" type="parTrans" cxnId="{946275AC-EC56-4645-8ECB-5E0A26F56EE6}">
      <dgm:prSet/>
      <dgm:spPr/>
      <dgm:t>
        <a:bodyPr/>
        <a:lstStyle/>
        <a:p>
          <a:endParaRPr lang="en-US"/>
        </a:p>
      </dgm:t>
    </dgm:pt>
    <dgm:pt modelId="{B0CA7F05-2552-49DD-92D9-071E510F8645}" type="sibTrans" cxnId="{946275AC-EC56-4645-8ECB-5E0A26F56EE6}">
      <dgm:prSet/>
      <dgm:spPr/>
      <dgm:t>
        <a:bodyPr/>
        <a:lstStyle/>
        <a:p>
          <a:endParaRPr lang="en-US"/>
        </a:p>
      </dgm:t>
    </dgm:pt>
    <dgm:pt modelId="{0858A599-BF06-44CA-8EF2-7675828F5100}">
      <dgm:prSet phldrT="[Text]"/>
      <dgm:spPr/>
      <dgm:t>
        <a:bodyPr/>
        <a:lstStyle/>
        <a:p>
          <a:pPr>
            <a:buNone/>
          </a:pPr>
          <a:r>
            <a:rPr lang="en-US" dirty="0"/>
            <a:t>Partner with your competitors</a:t>
          </a:r>
        </a:p>
      </dgm:t>
    </dgm:pt>
    <dgm:pt modelId="{04A6037C-1707-4318-972B-DEA94BD60E1F}" type="parTrans" cxnId="{B28D3CA9-FEA8-498E-9A5A-D6F094E5C6D4}">
      <dgm:prSet/>
      <dgm:spPr/>
      <dgm:t>
        <a:bodyPr/>
        <a:lstStyle/>
        <a:p>
          <a:endParaRPr lang="en-US"/>
        </a:p>
      </dgm:t>
    </dgm:pt>
    <dgm:pt modelId="{73BB0298-5321-4531-9E8F-F1AAF9ABC92E}" type="sibTrans" cxnId="{B28D3CA9-FEA8-498E-9A5A-D6F094E5C6D4}">
      <dgm:prSet/>
      <dgm:spPr/>
      <dgm:t>
        <a:bodyPr/>
        <a:lstStyle/>
        <a:p>
          <a:endParaRPr lang="en-US"/>
        </a:p>
      </dgm:t>
    </dgm:pt>
    <dgm:pt modelId="{3F2CCDCE-1367-4B2F-AD68-2DE0DFB9FAD4}">
      <dgm:prSet/>
      <dgm:spPr>
        <a:solidFill>
          <a:srgbClr val="FF6600"/>
        </a:solidFill>
      </dgm:spPr>
      <dgm:t>
        <a:bodyPr/>
        <a:lstStyle/>
        <a:p>
          <a:r>
            <a:rPr lang="en-US" dirty="0"/>
            <a:t>Humans can fly</a:t>
          </a:r>
        </a:p>
      </dgm:t>
    </dgm:pt>
    <dgm:pt modelId="{571A08AF-7405-4F0A-9D90-D699A4778EDD}" type="parTrans" cxnId="{BC7E0B2B-F303-4953-890B-BD781E9EFDC0}">
      <dgm:prSet/>
      <dgm:spPr/>
      <dgm:t>
        <a:bodyPr/>
        <a:lstStyle/>
        <a:p>
          <a:endParaRPr lang="en-US"/>
        </a:p>
      </dgm:t>
    </dgm:pt>
    <dgm:pt modelId="{2BA335FE-2944-4B48-B9A9-F7C8872F1461}" type="sibTrans" cxnId="{BC7E0B2B-F303-4953-890B-BD781E9EFDC0}">
      <dgm:prSet/>
      <dgm:spPr/>
      <dgm:t>
        <a:bodyPr/>
        <a:lstStyle/>
        <a:p>
          <a:endParaRPr lang="en-US"/>
        </a:p>
      </dgm:t>
    </dgm:pt>
    <dgm:pt modelId="{88941535-9AA9-4AAB-A17C-BA93B71ADBFD}">
      <dgm:prSet/>
      <dgm:spPr/>
      <dgm:t>
        <a:bodyPr/>
        <a:lstStyle/>
        <a:p>
          <a:r>
            <a:rPr lang="en-US" dirty="0"/>
            <a:t>Dress with a tent</a:t>
          </a:r>
        </a:p>
      </dgm:t>
    </dgm:pt>
    <dgm:pt modelId="{CBD6A45D-D760-4085-8775-E95FFA97F6DC}" type="parTrans" cxnId="{18045F21-076D-47D0-8632-E2715BCEF3DA}">
      <dgm:prSet/>
      <dgm:spPr/>
      <dgm:t>
        <a:bodyPr/>
        <a:lstStyle/>
        <a:p>
          <a:endParaRPr lang="en-US"/>
        </a:p>
      </dgm:t>
    </dgm:pt>
    <dgm:pt modelId="{AAD29ED1-EEA6-4B58-98E2-AEB984957C68}" type="sibTrans" cxnId="{18045F21-076D-47D0-8632-E2715BCEF3DA}">
      <dgm:prSet/>
      <dgm:spPr/>
      <dgm:t>
        <a:bodyPr/>
        <a:lstStyle/>
        <a:p>
          <a:endParaRPr lang="en-US"/>
        </a:p>
      </dgm:t>
    </dgm:pt>
    <dgm:pt modelId="{78B17363-8F55-4722-99A0-03C41EC815A5}" type="pres">
      <dgm:prSet presAssocID="{27CB296E-98B2-4BDA-B62E-8BFAE765C9A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09177BF1-87B2-43C0-AF89-F1A2EC5AD7DA}" type="pres">
      <dgm:prSet presAssocID="{EB397707-9FB8-4447-875C-19833439D1CE}" presName="Parent" presStyleLbl="node0" presStyleIdx="0" presStyleCnt="1">
        <dgm:presLayoutVars>
          <dgm:chMax val="6"/>
          <dgm:chPref val="6"/>
        </dgm:presLayoutVars>
      </dgm:prSet>
      <dgm:spPr/>
    </dgm:pt>
    <dgm:pt modelId="{01801DDB-AA61-482B-8EFB-208ABD80AADF}" type="pres">
      <dgm:prSet presAssocID="{3F2CCDCE-1367-4B2F-AD68-2DE0DFB9FAD4}" presName="Accent1" presStyleCnt="0"/>
      <dgm:spPr/>
    </dgm:pt>
    <dgm:pt modelId="{31F1DCE6-EE1E-48B0-89C6-B9FA72C23C9D}" type="pres">
      <dgm:prSet presAssocID="{3F2CCDCE-1367-4B2F-AD68-2DE0DFB9FAD4}" presName="Accent" presStyleLbl="bgShp" presStyleIdx="0" presStyleCnt="6"/>
      <dgm:spPr/>
    </dgm:pt>
    <dgm:pt modelId="{8F743BBB-7AA1-4338-862F-7A10C2AD92F6}" type="pres">
      <dgm:prSet presAssocID="{3F2CCDCE-1367-4B2F-AD68-2DE0DFB9FAD4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A3CA1B3E-36A5-4BB6-AF39-E8185FCA9F64}" type="pres">
      <dgm:prSet presAssocID="{E7896944-C03B-4C46-B1CF-22F071102B97}" presName="Accent2" presStyleCnt="0"/>
      <dgm:spPr/>
    </dgm:pt>
    <dgm:pt modelId="{93B9EB90-97C3-4460-989B-CBBA2D391FBA}" type="pres">
      <dgm:prSet presAssocID="{E7896944-C03B-4C46-B1CF-22F071102B97}" presName="Accent" presStyleLbl="bgShp" presStyleIdx="1" presStyleCnt="6"/>
      <dgm:spPr/>
    </dgm:pt>
    <dgm:pt modelId="{F5D0494D-8620-49B2-B19A-3D2CB8F888F5}" type="pres">
      <dgm:prSet presAssocID="{E7896944-C03B-4C46-B1CF-22F071102B97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7268F3BB-83CD-4384-A411-2F1FD3D6C072}" type="pres">
      <dgm:prSet presAssocID="{0858A599-BF06-44CA-8EF2-7675828F5100}" presName="Accent3" presStyleCnt="0"/>
      <dgm:spPr/>
    </dgm:pt>
    <dgm:pt modelId="{78611D74-3F03-47CA-8C7E-64B5CAA904C9}" type="pres">
      <dgm:prSet presAssocID="{0858A599-BF06-44CA-8EF2-7675828F5100}" presName="Accent" presStyleLbl="bgShp" presStyleIdx="2" presStyleCnt="6"/>
      <dgm:spPr/>
    </dgm:pt>
    <dgm:pt modelId="{85E42259-A93C-4AFF-8378-3327F335E92E}" type="pres">
      <dgm:prSet presAssocID="{0858A599-BF06-44CA-8EF2-7675828F5100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A775CB92-0BBA-45C5-94F7-49978BA74E9D}" type="pres">
      <dgm:prSet presAssocID="{88941535-9AA9-4AAB-A17C-BA93B71ADBFD}" presName="Accent4" presStyleCnt="0"/>
      <dgm:spPr/>
    </dgm:pt>
    <dgm:pt modelId="{3C494397-3C93-4952-9D6B-F09F80CD45A6}" type="pres">
      <dgm:prSet presAssocID="{88941535-9AA9-4AAB-A17C-BA93B71ADBFD}" presName="Accent" presStyleLbl="bgShp" presStyleIdx="3" presStyleCnt="6"/>
      <dgm:spPr/>
    </dgm:pt>
    <dgm:pt modelId="{0DDAD815-39E8-457D-B41D-5AE5BB78F534}" type="pres">
      <dgm:prSet presAssocID="{88941535-9AA9-4AAB-A17C-BA93B71ADBFD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5C1E7512-0A50-4C03-B2D0-A573E16FB8A8}" type="pres">
      <dgm:prSet presAssocID="{F896607A-A60E-49C6-B00A-25DAA77AE09C}" presName="Accent5" presStyleCnt="0"/>
      <dgm:spPr/>
    </dgm:pt>
    <dgm:pt modelId="{5DA7E27A-8695-4690-925C-2BE8929E029A}" type="pres">
      <dgm:prSet presAssocID="{F896607A-A60E-49C6-B00A-25DAA77AE09C}" presName="Accent" presStyleLbl="bgShp" presStyleIdx="4" presStyleCnt="6"/>
      <dgm:spPr/>
    </dgm:pt>
    <dgm:pt modelId="{730D9C4C-E662-4DEF-B78A-295C29131A57}" type="pres">
      <dgm:prSet presAssocID="{F896607A-A60E-49C6-B00A-25DAA77AE09C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0FD317AA-BDDB-46C7-A30C-8FE110BB0F31}" type="pres">
      <dgm:prSet presAssocID="{077617A2-3ACF-4264-BB03-CFB8114EFDDD}" presName="Accent6" presStyleCnt="0"/>
      <dgm:spPr/>
    </dgm:pt>
    <dgm:pt modelId="{4803D6CC-3005-425F-8A07-610C19C2DA33}" type="pres">
      <dgm:prSet presAssocID="{077617A2-3ACF-4264-BB03-CFB8114EFDDD}" presName="Accent" presStyleLbl="bgShp" presStyleIdx="5" presStyleCnt="6"/>
      <dgm:spPr/>
    </dgm:pt>
    <dgm:pt modelId="{DFA87CE6-FD19-4829-8A15-F6698925B525}" type="pres">
      <dgm:prSet presAssocID="{077617A2-3ACF-4264-BB03-CFB8114EFDDD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F9ADCDCF-9481-4E13-9692-7B2DD3778AAE}" type="presOf" srcId="{0858A599-BF06-44CA-8EF2-7675828F5100}" destId="{85E42259-A93C-4AFF-8378-3327F335E92E}" srcOrd="0" destOrd="0" presId="urn:microsoft.com/office/officeart/2011/layout/HexagonRadial"/>
    <dgm:cxn modelId="{EE56CB22-1028-4493-AF25-7727D444FD89}" type="presOf" srcId="{3F2CCDCE-1367-4B2F-AD68-2DE0DFB9FAD4}" destId="{8F743BBB-7AA1-4338-862F-7A10C2AD92F6}" srcOrd="0" destOrd="0" presId="urn:microsoft.com/office/officeart/2011/layout/HexagonRadial"/>
    <dgm:cxn modelId="{F22515C8-C898-4AD0-B25C-1371366931E7}" type="presOf" srcId="{E7896944-C03B-4C46-B1CF-22F071102B97}" destId="{F5D0494D-8620-49B2-B19A-3D2CB8F888F5}" srcOrd="0" destOrd="0" presId="urn:microsoft.com/office/officeart/2011/layout/HexagonRadial"/>
    <dgm:cxn modelId="{946275AC-EC56-4645-8ECB-5E0A26F56EE6}" srcId="{EB397707-9FB8-4447-875C-19833439D1CE}" destId="{077617A2-3ACF-4264-BB03-CFB8114EFDDD}" srcOrd="5" destOrd="0" parTransId="{7AE38CAD-2B6A-45B7-BBE1-8B3F2FE5E276}" sibTransId="{B0CA7F05-2552-49DD-92D9-071E510F8645}"/>
    <dgm:cxn modelId="{B28D3CA9-FEA8-498E-9A5A-D6F094E5C6D4}" srcId="{EB397707-9FB8-4447-875C-19833439D1CE}" destId="{0858A599-BF06-44CA-8EF2-7675828F5100}" srcOrd="2" destOrd="0" parTransId="{04A6037C-1707-4318-972B-DEA94BD60E1F}" sibTransId="{73BB0298-5321-4531-9E8F-F1AAF9ABC92E}"/>
    <dgm:cxn modelId="{B8E8E239-5C45-46A0-803E-1A5CE07962CD}" type="presOf" srcId="{F896607A-A60E-49C6-B00A-25DAA77AE09C}" destId="{730D9C4C-E662-4DEF-B78A-295C29131A57}" srcOrd="0" destOrd="0" presId="urn:microsoft.com/office/officeart/2011/layout/HexagonRadial"/>
    <dgm:cxn modelId="{BC7E0B2B-F303-4953-890B-BD781E9EFDC0}" srcId="{EB397707-9FB8-4447-875C-19833439D1CE}" destId="{3F2CCDCE-1367-4B2F-AD68-2DE0DFB9FAD4}" srcOrd="0" destOrd="0" parTransId="{571A08AF-7405-4F0A-9D90-D699A4778EDD}" sibTransId="{2BA335FE-2944-4B48-B9A9-F7C8872F1461}"/>
    <dgm:cxn modelId="{18045F21-076D-47D0-8632-E2715BCEF3DA}" srcId="{EB397707-9FB8-4447-875C-19833439D1CE}" destId="{88941535-9AA9-4AAB-A17C-BA93B71ADBFD}" srcOrd="3" destOrd="0" parTransId="{CBD6A45D-D760-4085-8775-E95FFA97F6DC}" sibTransId="{AAD29ED1-EEA6-4B58-98E2-AEB984957C68}"/>
    <dgm:cxn modelId="{CB472389-D50D-4C95-B3FA-4326EDE28E40}" type="presOf" srcId="{88941535-9AA9-4AAB-A17C-BA93B71ADBFD}" destId="{0DDAD815-39E8-457D-B41D-5AE5BB78F534}" srcOrd="0" destOrd="0" presId="urn:microsoft.com/office/officeart/2011/layout/HexagonRadial"/>
    <dgm:cxn modelId="{5DA2A004-FBBD-4DE9-9A02-369EF340E5D8}" type="presOf" srcId="{27CB296E-98B2-4BDA-B62E-8BFAE765C9A5}" destId="{78B17363-8F55-4722-99A0-03C41EC815A5}" srcOrd="0" destOrd="0" presId="urn:microsoft.com/office/officeart/2011/layout/HexagonRadial"/>
    <dgm:cxn modelId="{273CB1E8-2DF2-46B0-BCE1-B4C4C5952329}" srcId="{EB397707-9FB8-4447-875C-19833439D1CE}" destId="{F896607A-A60E-49C6-B00A-25DAA77AE09C}" srcOrd="4" destOrd="0" parTransId="{7EBD6FFB-B1DA-4CD4-A859-CD887C51C336}" sibTransId="{45B36086-6FB9-41F6-A01C-F1E503026E93}"/>
    <dgm:cxn modelId="{3792E5FA-0E2C-42FF-B1B5-9FF89EFB789C}" type="presOf" srcId="{077617A2-3ACF-4264-BB03-CFB8114EFDDD}" destId="{DFA87CE6-FD19-4829-8A15-F6698925B525}" srcOrd="0" destOrd="0" presId="urn:microsoft.com/office/officeart/2011/layout/HexagonRadial"/>
    <dgm:cxn modelId="{DD06FA01-C214-4FCC-AF8D-FFF1BF20F363}" srcId="{EB397707-9FB8-4447-875C-19833439D1CE}" destId="{E7896944-C03B-4C46-B1CF-22F071102B97}" srcOrd="1" destOrd="0" parTransId="{781C6723-3DEB-439D-B950-DE28CEBFE376}" sibTransId="{60F2BE97-C468-4538-AD7E-7A5DF14AE4DA}"/>
    <dgm:cxn modelId="{4AA4DBC5-6A4A-4967-87F9-7A9F80A10BC7}" srcId="{27CB296E-98B2-4BDA-B62E-8BFAE765C9A5}" destId="{EB397707-9FB8-4447-875C-19833439D1CE}" srcOrd="0" destOrd="0" parTransId="{D8AD76E6-01C9-4BA9-87F8-FA18AA8B8381}" sibTransId="{E8F50234-54E2-40F3-8EC3-AF7954998165}"/>
    <dgm:cxn modelId="{F0EA679D-9277-43D4-88C0-B4E455F16E9B}" type="presOf" srcId="{EB397707-9FB8-4447-875C-19833439D1CE}" destId="{09177BF1-87B2-43C0-AF89-F1A2EC5AD7DA}" srcOrd="0" destOrd="0" presId="urn:microsoft.com/office/officeart/2011/layout/HexagonRadial"/>
    <dgm:cxn modelId="{D9F91D77-6ACC-4E58-9B03-274D0E23AD87}" type="presParOf" srcId="{78B17363-8F55-4722-99A0-03C41EC815A5}" destId="{09177BF1-87B2-43C0-AF89-F1A2EC5AD7DA}" srcOrd="0" destOrd="0" presId="urn:microsoft.com/office/officeart/2011/layout/HexagonRadial"/>
    <dgm:cxn modelId="{892949E8-C569-484C-8C90-C80D87C5C5F4}" type="presParOf" srcId="{78B17363-8F55-4722-99A0-03C41EC815A5}" destId="{01801DDB-AA61-482B-8EFB-208ABD80AADF}" srcOrd="1" destOrd="0" presId="urn:microsoft.com/office/officeart/2011/layout/HexagonRadial"/>
    <dgm:cxn modelId="{0231D0D2-C167-472C-9DC4-3574836526C0}" type="presParOf" srcId="{01801DDB-AA61-482B-8EFB-208ABD80AADF}" destId="{31F1DCE6-EE1E-48B0-89C6-B9FA72C23C9D}" srcOrd="0" destOrd="0" presId="urn:microsoft.com/office/officeart/2011/layout/HexagonRadial"/>
    <dgm:cxn modelId="{D03F5B70-47E1-4841-897D-697260BD6614}" type="presParOf" srcId="{78B17363-8F55-4722-99A0-03C41EC815A5}" destId="{8F743BBB-7AA1-4338-862F-7A10C2AD92F6}" srcOrd="2" destOrd="0" presId="urn:microsoft.com/office/officeart/2011/layout/HexagonRadial"/>
    <dgm:cxn modelId="{7059096B-43F5-4FA2-8FA0-6579316B1F11}" type="presParOf" srcId="{78B17363-8F55-4722-99A0-03C41EC815A5}" destId="{A3CA1B3E-36A5-4BB6-AF39-E8185FCA9F64}" srcOrd="3" destOrd="0" presId="urn:microsoft.com/office/officeart/2011/layout/HexagonRadial"/>
    <dgm:cxn modelId="{151F7E21-6F8E-41A9-9B9F-2EA110ADBC27}" type="presParOf" srcId="{A3CA1B3E-36A5-4BB6-AF39-E8185FCA9F64}" destId="{93B9EB90-97C3-4460-989B-CBBA2D391FBA}" srcOrd="0" destOrd="0" presId="urn:microsoft.com/office/officeart/2011/layout/HexagonRadial"/>
    <dgm:cxn modelId="{6557821C-12EA-4623-9126-471D7228C0D4}" type="presParOf" srcId="{78B17363-8F55-4722-99A0-03C41EC815A5}" destId="{F5D0494D-8620-49B2-B19A-3D2CB8F888F5}" srcOrd="4" destOrd="0" presId="urn:microsoft.com/office/officeart/2011/layout/HexagonRadial"/>
    <dgm:cxn modelId="{7B6E1824-7AAB-4E54-BE3C-EFA848E1463F}" type="presParOf" srcId="{78B17363-8F55-4722-99A0-03C41EC815A5}" destId="{7268F3BB-83CD-4384-A411-2F1FD3D6C072}" srcOrd="5" destOrd="0" presId="urn:microsoft.com/office/officeart/2011/layout/HexagonRadial"/>
    <dgm:cxn modelId="{5D90BF82-55EC-4EFE-B398-DF22D180DE21}" type="presParOf" srcId="{7268F3BB-83CD-4384-A411-2F1FD3D6C072}" destId="{78611D74-3F03-47CA-8C7E-64B5CAA904C9}" srcOrd="0" destOrd="0" presId="urn:microsoft.com/office/officeart/2011/layout/HexagonRadial"/>
    <dgm:cxn modelId="{49BB2F6B-E4AC-47B5-B3E8-CCC2A08529F7}" type="presParOf" srcId="{78B17363-8F55-4722-99A0-03C41EC815A5}" destId="{85E42259-A93C-4AFF-8378-3327F335E92E}" srcOrd="6" destOrd="0" presId="urn:microsoft.com/office/officeart/2011/layout/HexagonRadial"/>
    <dgm:cxn modelId="{40FC92E4-8794-42DB-B3FC-2BF5EF7BCD8B}" type="presParOf" srcId="{78B17363-8F55-4722-99A0-03C41EC815A5}" destId="{A775CB92-0BBA-45C5-94F7-49978BA74E9D}" srcOrd="7" destOrd="0" presId="urn:microsoft.com/office/officeart/2011/layout/HexagonRadial"/>
    <dgm:cxn modelId="{ABE71793-B31D-41A2-AE3D-6DD99473D539}" type="presParOf" srcId="{A775CB92-0BBA-45C5-94F7-49978BA74E9D}" destId="{3C494397-3C93-4952-9D6B-F09F80CD45A6}" srcOrd="0" destOrd="0" presId="urn:microsoft.com/office/officeart/2011/layout/HexagonRadial"/>
    <dgm:cxn modelId="{1B332021-B6B9-404D-A2AB-A946A2BC5453}" type="presParOf" srcId="{78B17363-8F55-4722-99A0-03C41EC815A5}" destId="{0DDAD815-39E8-457D-B41D-5AE5BB78F534}" srcOrd="8" destOrd="0" presId="urn:microsoft.com/office/officeart/2011/layout/HexagonRadial"/>
    <dgm:cxn modelId="{361F7C61-BCEB-4B77-B559-F70CEA7C93A5}" type="presParOf" srcId="{78B17363-8F55-4722-99A0-03C41EC815A5}" destId="{5C1E7512-0A50-4C03-B2D0-A573E16FB8A8}" srcOrd="9" destOrd="0" presId="urn:microsoft.com/office/officeart/2011/layout/HexagonRadial"/>
    <dgm:cxn modelId="{CB01C9E2-CC0A-43EC-98FE-1E2430B2208E}" type="presParOf" srcId="{5C1E7512-0A50-4C03-B2D0-A573E16FB8A8}" destId="{5DA7E27A-8695-4690-925C-2BE8929E029A}" srcOrd="0" destOrd="0" presId="urn:microsoft.com/office/officeart/2011/layout/HexagonRadial"/>
    <dgm:cxn modelId="{CC1230A1-0DC3-40D3-8184-86A8ED0045C8}" type="presParOf" srcId="{78B17363-8F55-4722-99A0-03C41EC815A5}" destId="{730D9C4C-E662-4DEF-B78A-295C29131A57}" srcOrd="10" destOrd="0" presId="urn:microsoft.com/office/officeart/2011/layout/HexagonRadial"/>
    <dgm:cxn modelId="{D0F01749-55F4-4DD6-A6DD-C98DD5B9C019}" type="presParOf" srcId="{78B17363-8F55-4722-99A0-03C41EC815A5}" destId="{0FD317AA-BDDB-46C7-A30C-8FE110BB0F31}" srcOrd="11" destOrd="0" presId="urn:microsoft.com/office/officeart/2011/layout/HexagonRadial"/>
    <dgm:cxn modelId="{D9C57E3B-C22E-467D-951A-976D82817F4A}" type="presParOf" srcId="{0FD317AA-BDDB-46C7-A30C-8FE110BB0F31}" destId="{4803D6CC-3005-425F-8A07-610C19C2DA33}" srcOrd="0" destOrd="0" presId="urn:microsoft.com/office/officeart/2011/layout/HexagonRadial"/>
    <dgm:cxn modelId="{2E35DAFF-164C-4280-8B04-D11090DE6BC6}" type="presParOf" srcId="{78B17363-8F55-4722-99A0-03C41EC815A5}" destId="{DFA87CE6-FD19-4829-8A15-F6698925B525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EBBDB6-42EA-4E76-AD97-9316D58573C4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F40B7898-3495-4E12-A3D3-3A45D5263976}">
      <dgm:prSet phldrT="[Text]"/>
      <dgm:spPr/>
      <dgm:t>
        <a:bodyPr/>
        <a:lstStyle/>
        <a:p>
          <a:r>
            <a:rPr lang="en-US" dirty="0"/>
            <a:t>Need</a:t>
          </a:r>
        </a:p>
      </dgm:t>
    </dgm:pt>
    <dgm:pt modelId="{37B383A2-66BC-4009-B69C-4FD909505298}" type="parTrans" cxnId="{D7E7E674-03D8-4B57-BF3B-56784BCCA87C}">
      <dgm:prSet/>
      <dgm:spPr/>
      <dgm:t>
        <a:bodyPr/>
        <a:lstStyle/>
        <a:p>
          <a:endParaRPr lang="en-US"/>
        </a:p>
      </dgm:t>
    </dgm:pt>
    <dgm:pt modelId="{E328F390-B0BE-4D44-B4A2-C0177DA4054B}" type="sibTrans" cxnId="{D7E7E674-03D8-4B57-BF3B-56784BCCA87C}">
      <dgm:prSet/>
      <dgm:spPr/>
      <dgm:t>
        <a:bodyPr/>
        <a:lstStyle/>
        <a:p>
          <a:endParaRPr lang="en-US"/>
        </a:p>
      </dgm:t>
    </dgm:pt>
    <dgm:pt modelId="{EB3DFD3A-A111-4B61-9FFB-F0C89AD79CCA}">
      <dgm:prSet phldrT="[Text]"/>
      <dgm:spPr/>
      <dgm:t>
        <a:bodyPr/>
        <a:lstStyle/>
        <a:p>
          <a:r>
            <a:rPr lang="en-US" dirty="0"/>
            <a:t>vision</a:t>
          </a:r>
        </a:p>
      </dgm:t>
    </dgm:pt>
    <dgm:pt modelId="{9FCAA9A0-4ECB-4240-97C8-F3C48905D57B}" type="parTrans" cxnId="{CE97A872-8A09-4508-9371-782126230557}">
      <dgm:prSet/>
      <dgm:spPr/>
      <dgm:t>
        <a:bodyPr/>
        <a:lstStyle/>
        <a:p>
          <a:endParaRPr lang="en-US"/>
        </a:p>
      </dgm:t>
    </dgm:pt>
    <dgm:pt modelId="{DB5E0289-F6D0-4C0C-898A-5B9B5AF779D7}" type="sibTrans" cxnId="{CE97A872-8A09-4508-9371-782126230557}">
      <dgm:prSet/>
      <dgm:spPr/>
      <dgm:t>
        <a:bodyPr/>
        <a:lstStyle/>
        <a:p>
          <a:endParaRPr lang="en-US"/>
        </a:p>
      </dgm:t>
    </dgm:pt>
    <dgm:pt modelId="{56A7235C-20F6-449E-BC7F-3013C6E70268}">
      <dgm:prSet phldrT="[Text]"/>
      <dgm:spPr/>
      <dgm:t>
        <a:bodyPr/>
        <a:lstStyle/>
        <a:p>
          <a:r>
            <a:rPr lang="en-US" dirty="0"/>
            <a:t>work</a:t>
          </a:r>
        </a:p>
      </dgm:t>
    </dgm:pt>
    <dgm:pt modelId="{D30862E0-B572-4CAD-91DE-17019BD4C8F0}" type="parTrans" cxnId="{594A9415-E554-4F1B-9E41-B40D2DCD0D9A}">
      <dgm:prSet/>
      <dgm:spPr/>
      <dgm:t>
        <a:bodyPr/>
        <a:lstStyle/>
        <a:p>
          <a:endParaRPr lang="en-US"/>
        </a:p>
      </dgm:t>
    </dgm:pt>
    <dgm:pt modelId="{45002EA0-6716-4F9B-9E48-0AB383EAB61F}" type="sibTrans" cxnId="{594A9415-E554-4F1B-9E41-B40D2DCD0D9A}">
      <dgm:prSet/>
      <dgm:spPr/>
      <dgm:t>
        <a:bodyPr/>
        <a:lstStyle/>
        <a:p>
          <a:endParaRPr lang="en-US"/>
        </a:p>
      </dgm:t>
    </dgm:pt>
    <dgm:pt modelId="{2AC60848-FFFA-476B-BBF2-1BD4343609C7}" type="pres">
      <dgm:prSet presAssocID="{C1EBBDB6-42EA-4E76-AD97-9316D58573C4}" presName="Name0" presStyleCnt="0">
        <dgm:presLayoutVars>
          <dgm:dir/>
          <dgm:animLvl val="lvl"/>
          <dgm:resizeHandles val="exact"/>
        </dgm:presLayoutVars>
      </dgm:prSet>
      <dgm:spPr/>
    </dgm:pt>
    <dgm:pt modelId="{C61689E7-8249-4ED2-AD8A-A908746379E5}" type="pres">
      <dgm:prSet presAssocID="{F40B7898-3495-4E12-A3D3-3A45D5263976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1F16A43-9564-4529-8EB4-6807A7CC891F}" type="pres">
      <dgm:prSet presAssocID="{E328F390-B0BE-4D44-B4A2-C0177DA4054B}" presName="parTxOnlySpace" presStyleCnt="0"/>
      <dgm:spPr/>
    </dgm:pt>
    <dgm:pt modelId="{5E58C635-8ED4-4454-9FAA-8ED4D249FD55}" type="pres">
      <dgm:prSet presAssocID="{EB3DFD3A-A111-4B61-9FFB-F0C89AD79CC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DCBAE29-7ACC-4713-85FE-CF543C7DE554}" type="pres">
      <dgm:prSet presAssocID="{DB5E0289-F6D0-4C0C-898A-5B9B5AF779D7}" presName="parTxOnlySpace" presStyleCnt="0"/>
      <dgm:spPr/>
    </dgm:pt>
    <dgm:pt modelId="{D78F256B-B522-4B72-A4A7-1F42584A90BC}" type="pres">
      <dgm:prSet presAssocID="{56A7235C-20F6-449E-BC7F-3013C6E70268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26C294D3-4EAF-4D31-8107-A9BA4E46D78F}" type="presOf" srcId="{C1EBBDB6-42EA-4E76-AD97-9316D58573C4}" destId="{2AC60848-FFFA-476B-BBF2-1BD4343609C7}" srcOrd="0" destOrd="0" presId="urn:microsoft.com/office/officeart/2005/8/layout/chevron1"/>
    <dgm:cxn modelId="{CE97A872-8A09-4508-9371-782126230557}" srcId="{C1EBBDB6-42EA-4E76-AD97-9316D58573C4}" destId="{EB3DFD3A-A111-4B61-9FFB-F0C89AD79CCA}" srcOrd="1" destOrd="0" parTransId="{9FCAA9A0-4ECB-4240-97C8-F3C48905D57B}" sibTransId="{DB5E0289-F6D0-4C0C-898A-5B9B5AF779D7}"/>
    <dgm:cxn modelId="{E8CC443E-E67D-49A3-8159-AC1B7C8A4539}" type="presOf" srcId="{F40B7898-3495-4E12-A3D3-3A45D5263976}" destId="{C61689E7-8249-4ED2-AD8A-A908746379E5}" srcOrd="0" destOrd="0" presId="urn:microsoft.com/office/officeart/2005/8/layout/chevron1"/>
    <dgm:cxn modelId="{594A9415-E554-4F1B-9E41-B40D2DCD0D9A}" srcId="{C1EBBDB6-42EA-4E76-AD97-9316D58573C4}" destId="{56A7235C-20F6-449E-BC7F-3013C6E70268}" srcOrd="2" destOrd="0" parTransId="{D30862E0-B572-4CAD-91DE-17019BD4C8F0}" sibTransId="{45002EA0-6716-4F9B-9E48-0AB383EAB61F}"/>
    <dgm:cxn modelId="{55259CAB-ACC7-437A-ABFE-1BF412A0F850}" type="presOf" srcId="{EB3DFD3A-A111-4B61-9FFB-F0C89AD79CCA}" destId="{5E58C635-8ED4-4454-9FAA-8ED4D249FD55}" srcOrd="0" destOrd="0" presId="urn:microsoft.com/office/officeart/2005/8/layout/chevron1"/>
    <dgm:cxn modelId="{D7E7E674-03D8-4B57-BF3B-56784BCCA87C}" srcId="{C1EBBDB6-42EA-4E76-AD97-9316D58573C4}" destId="{F40B7898-3495-4E12-A3D3-3A45D5263976}" srcOrd="0" destOrd="0" parTransId="{37B383A2-66BC-4009-B69C-4FD909505298}" sibTransId="{E328F390-B0BE-4D44-B4A2-C0177DA4054B}"/>
    <dgm:cxn modelId="{EDA05459-0742-4498-AC86-78C0CE407D89}" type="presOf" srcId="{56A7235C-20F6-449E-BC7F-3013C6E70268}" destId="{D78F256B-B522-4B72-A4A7-1F42584A90BC}" srcOrd="0" destOrd="0" presId="urn:microsoft.com/office/officeart/2005/8/layout/chevron1"/>
    <dgm:cxn modelId="{AF33B7C7-B49B-4336-835E-9FF61758AB0A}" type="presParOf" srcId="{2AC60848-FFFA-476B-BBF2-1BD4343609C7}" destId="{C61689E7-8249-4ED2-AD8A-A908746379E5}" srcOrd="0" destOrd="0" presId="urn:microsoft.com/office/officeart/2005/8/layout/chevron1"/>
    <dgm:cxn modelId="{E3552CD8-E868-426A-9138-67F6C9ECF443}" type="presParOf" srcId="{2AC60848-FFFA-476B-BBF2-1BD4343609C7}" destId="{31F16A43-9564-4529-8EB4-6807A7CC891F}" srcOrd="1" destOrd="0" presId="urn:microsoft.com/office/officeart/2005/8/layout/chevron1"/>
    <dgm:cxn modelId="{78A779CD-282D-4AD2-A59F-9D6FF6231961}" type="presParOf" srcId="{2AC60848-FFFA-476B-BBF2-1BD4343609C7}" destId="{5E58C635-8ED4-4454-9FAA-8ED4D249FD55}" srcOrd="2" destOrd="0" presId="urn:microsoft.com/office/officeart/2005/8/layout/chevron1"/>
    <dgm:cxn modelId="{A20F3799-E094-4363-BD11-BDBBEAA0C6E5}" type="presParOf" srcId="{2AC60848-FFFA-476B-BBF2-1BD4343609C7}" destId="{CDCBAE29-7ACC-4713-85FE-CF543C7DE554}" srcOrd="3" destOrd="0" presId="urn:microsoft.com/office/officeart/2005/8/layout/chevron1"/>
    <dgm:cxn modelId="{BC26CD31-0FB0-4C70-9E27-26BD042025DE}" type="presParOf" srcId="{2AC60848-FFFA-476B-BBF2-1BD4343609C7}" destId="{D78F256B-B522-4B72-A4A7-1F42584A90B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EBBDB6-42EA-4E76-AD97-9316D58573C4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F40B7898-3495-4E12-A3D3-3A45D5263976}">
      <dgm:prSet phldrT="[Text]"/>
      <dgm:spPr>
        <a:solidFill>
          <a:srgbClr val="33CCCC"/>
        </a:solidFill>
      </dgm:spPr>
      <dgm:t>
        <a:bodyPr/>
        <a:lstStyle/>
        <a:p>
          <a:r>
            <a:rPr lang="en-US" dirty="0"/>
            <a:t>Need</a:t>
          </a:r>
        </a:p>
      </dgm:t>
    </dgm:pt>
    <dgm:pt modelId="{37B383A2-66BC-4009-B69C-4FD909505298}" type="parTrans" cxnId="{D7E7E674-03D8-4B57-BF3B-56784BCCA87C}">
      <dgm:prSet/>
      <dgm:spPr/>
      <dgm:t>
        <a:bodyPr/>
        <a:lstStyle/>
        <a:p>
          <a:endParaRPr lang="en-US"/>
        </a:p>
      </dgm:t>
    </dgm:pt>
    <dgm:pt modelId="{E328F390-B0BE-4D44-B4A2-C0177DA4054B}" type="sibTrans" cxnId="{D7E7E674-03D8-4B57-BF3B-56784BCCA87C}">
      <dgm:prSet/>
      <dgm:spPr/>
      <dgm:t>
        <a:bodyPr/>
        <a:lstStyle/>
        <a:p>
          <a:endParaRPr lang="en-US"/>
        </a:p>
      </dgm:t>
    </dgm:pt>
    <dgm:pt modelId="{EB3DFD3A-A111-4B61-9FFB-F0C89AD79CCA}">
      <dgm:prSet phldrT="[Text]"/>
      <dgm:spPr/>
      <dgm:t>
        <a:bodyPr/>
        <a:lstStyle/>
        <a:p>
          <a:r>
            <a:rPr lang="en-US" dirty="0"/>
            <a:t>vision</a:t>
          </a:r>
        </a:p>
      </dgm:t>
    </dgm:pt>
    <dgm:pt modelId="{9FCAA9A0-4ECB-4240-97C8-F3C48905D57B}" type="parTrans" cxnId="{CE97A872-8A09-4508-9371-782126230557}">
      <dgm:prSet/>
      <dgm:spPr/>
      <dgm:t>
        <a:bodyPr/>
        <a:lstStyle/>
        <a:p>
          <a:endParaRPr lang="en-US"/>
        </a:p>
      </dgm:t>
    </dgm:pt>
    <dgm:pt modelId="{DB5E0289-F6D0-4C0C-898A-5B9B5AF779D7}" type="sibTrans" cxnId="{CE97A872-8A09-4508-9371-782126230557}">
      <dgm:prSet/>
      <dgm:spPr/>
      <dgm:t>
        <a:bodyPr/>
        <a:lstStyle/>
        <a:p>
          <a:endParaRPr lang="en-US"/>
        </a:p>
      </dgm:t>
    </dgm:pt>
    <dgm:pt modelId="{56A7235C-20F6-449E-BC7F-3013C6E70268}">
      <dgm:prSet phldrT="[Text]"/>
      <dgm:spPr/>
      <dgm:t>
        <a:bodyPr/>
        <a:lstStyle/>
        <a:p>
          <a:r>
            <a:rPr lang="en-US" dirty="0"/>
            <a:t>work</a:t>
          </a:r>
        </a:p>
      </dgm:t>
    </dgm:pt>
    <dgm:pt modelId="{D30862E0-B572-4CAD-91DE-17019BD4C8F0}" type="parTrans" cxnId="{594A9415-E554-4F1B-9E41-B40D2DCD0D9A}">
      <dgm:prSet/>
      <dgm:spPr/>
      <dgm:t>
        <a:bodyPr/>
        <a:lstStyle/>
        <a:p>
          <a:endParaRPr lang="en-US"/>
        </a:p>
      </dgm:t>
    </dgm:pt>
    <dgm:pt modelId="{45002EA0-6716-4F9B-9E48-0AB383EAB61F}" type="sibTrans" cxnId="{594A9415-E554-4F1B-9E41-B40D2DCD0D9A}">
      <dgm:prSet/>
      <dgm:spPr/>
      <dgm:t>
        <a:bodyPr/>
        <a:lstStyle/>
        <a:p>
          <a:endParaRPr lang="en-US"/>
        </a:p>
      </dgm:t>
    </dgm:pt>
    <dgm:pt modelId="{2AC60848-FFFA-476B-BBF2-1BD4343609C7}" type="pres">
      <dgm:prSet presAssocID="{C1EBBDB6-42EA-4E76-AD97-9316D58573C4}" presName="Name0" presStyleCnt="0">
        <dgm:presLayoutVars>
          <dgm:dir/>
          <dgm:animLvl val="lvl"/>
          <dgm:resizeHandles val="exact"/>
        </dgm:presLayoutVars>
      </dgm:prSet>
      <dgm:spPr/>
    </dgm:pt>
    <dgm:pt modelId="{C61689E7-8249-4ED2-AD8A-A908746379E5}" type="pres">
      <dgm:prSet presAssocID="{F40B7898-3495-4E12-A3D3-3A45D5263976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1F16A43-9564-4529-8EB4-6807A7CC891F}" type="pres">
      <dgm:prSet presAssocID="{E328F390-B0BE-4D44-B4A2-C0177DA4054B}" presName="parTxOnlySpace" presStyleCnt="0"/>
      <dgm:spPr/>
    </dgm:pt>
    <dgm:pt modelId="{5E58C635-8ED4-4454-9FAA-8ED4D249FD55}" type="pres">
      <dgm:prSet presAssocID="{EB3DFD3A-A111-4B61-9FFB-F0C89AD79CC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DCBAE29-7ACC-4713-85FE-CF543C7DE554}" type="pres">
      <dgm:prSet presAssocID="{DB5E0289-F6D0-4C0C-898A-5B9B5AF779D7}" presName="parTxOnlySpace" presStyleCnt="0"/>
      <dgm:spPr/>
    </dgm:pt>
    <dgm:pt modelId="{D78F256B-B522-4B72-A4A7-1F42584A90BC}" type="pres">
      <dgm:prSet presAssocID="{56A7235C-20F6-449E-BC7F-3013C6E70268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26C294D3-4EAF-4D31-8107-A9BA4E46D78F}" type="presOf" srcId="{C1EBBDB6-42EA-4E76-AD97-9316D58573C4}" destId="{2AC60848-FFFA-476B-BBF2-1BD4343609C7}" srcOrd="0" destOrd="0" presId="urn:microsoft.com/office/officeart/2005/8/layout/chevron1"/>
    <dgm:cxn modelId="{CE97A872-8A09-4508-9371-782126230557}" srcId="{C1EBBDB6-42EA-4E76-AD97-9316D58573C4}" destId="{EB3DFD3A-A111-4B61-9FFB-F0C89AD79CCA}" srcOrd="1" destOrd="0" parTransId="{9FCAA9A0-4ECB-4240-97C8-F3C48905D57B}" sibTransId="{DB5E0289-F6D0-4C0C-898A-5B9B5AF779D7}"/>
    <dgm:cxn modelId="{E8CC443E-E67D-49A3-8159-AC1B7C8A4539}" type="presOf" srcId="{F40B7898-3495-4E12-A3D3-3A45D5263976}" destId="{C61689E7-8249-4ED2-AD8A-A908746379E5}" srcOrd="0" destOrd="0" presId="urn:microsoft.com/office/officeart/2005/8/layout/chevron1"/>
    <dgm:cxn modelId="{594A9415-E554-4F1B-9E41-B40D2DCD0D9A}" srcId="{C1EBBDB6-42EA-4E76-AD97-9316D58573C4}" destId="{56A7235C-20F6-449E-BC7F-3013C6E70268}" srcOrd="2" destOrd="0" parTransId="{D30862E0-B572-4CAD-91DE-17019BD4C8F0}" sibTransId="{45002EA0-6716-4F9B-9E48-0AB383EAB61F}"/>
    <dgm:cxn modelId="{55259CAB-ACC7-437A-ABFE-1BF412A0F850}" type="presOf" srcId="{EB3DFD3A-A111-4B61-9FFB-F0C89AD79CCA}" destId="{5E58C635-8ED4-4454-9FAA-8ED4D249FD55}" srcOrd="0" destOrd="0" presId="urn:microsoft.com/office/officeart/2005/8/layout/chevron1"/>
    <dgm:cxn modelId="{D7E7E674-03D8-4B57-BF3B-56784BCCA87C}" srcId="{C1EBBDB6-42EA-4E76-AD97-9316D58573C4}" destId="{F40B7898-3495-4E12-A3D3-3A45D5263976}" srcOrd="0" destOrd="0" parTransId="{37B383A2-66BC-4009-B69C-4FD909505298}" sibTransId="{E328F390-B0BE-4D44-B4A2-C0177DA4054B}"/>
    <dgm:cxn modelId="{EDA05459-0742-4498-AC86-78C0CE407D89}" type="presOf" srcId="{56A7235C-20F6-449E-BC7F-3013C6E70268}" destId="{D78F256B-B522-4B72-A4A7-1F42584A90BC}" srcOrd="0" destOrd="0" presId="urn:microsoft.com/office/officeart/2005/8/layout/chevron1"/>
    <dgm:cxn modelId="{AF33B7C7-B49B-4336-835E-9FF61758AB0A}" type="presParOf" srcId="{2AC60848-FFFA-476B-BBF2-1BD4343609C7}" destId="{C61689E7-8249-4ED2-AD8A-A908746379E5}" srcOrd="0" destOrd="0" presId="urn:microsoft.com/office/officeart/2005/8/layout/chevron1"/>
    <dgm:cxn modelId="{E3552CD8-E868-426A-9138-67F6C9ECF443}" type="presParOf" srcId="{2AC60848-FFFA-476B-BBF2-1BD4343609C7}" destId="{31F16A43-9564-4529-8EB4-6807A7CC891F}" srcOrd="1" destOrd="0" presId="urn:microsoft.com/office/officeart/2005/8/layout/chevron1"/>
    <dgm:cxn modelId="{78A779CD-282D-4AD2-A59F-9D6FF6231961}" type="presParOf" srcId="{2AC60848-FFFA-476B-BBF2-1BD4343609C7}" destId="{5E58C635-8ED4-4454-9FAA-8ED4D249FD55}" srcOrd="2" destOrd="0" presId="urn:microsoft.com/office/officeart/2005/8/layout/chevron1"/>
    <dgm:cxn modelId="{A20F3799-E094-4363-BD11-BDBBEAA0C6E5}" type="presParOf" srcId="{2AC60848-FFFA-476B-BBF2-1BD4343609C7}" destId="{CDCBAE29-7ACC-4713-85FE-CF543C7DE554}" srcOrd="3" destOrd="0" presId="urn:microsoft.com/office/officeart/2005/8/layout/chevron1"/>
    <dgm:cxn modelId="{BC26CD31-0FB0-4C70-9E27-26BD042025DE}" type="presParOf" srcId="{2AC60848-FFFA-476B-BBF2-1BD4343609C7}" destId="{D78F256B-B522-4B72-A4A7-1F42584A90B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1EBBDB6-42EA-4E76-AD97-9316D58573C4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F40B7898-3495-4E12-A3D3-3A45D5263976}">
      <dgm:prSet phldrT="[Text]"/>
      <dgm:spPr>
        <a:solidFill>
          <a:srgbClr val="33CCCC"/>
        </a:solidFill>
      </dgm:spPr>
      <dgm:t>
        <a:bodyPr/>
        <a:lstStyle/>
        <a:p>
          <a:r>
            <a:rPr lang="en-US" dirty="0"/>
            <a:t>Need</a:t>
          </a:r>
        </a:p>
      </dgm:t>
    </dgm:pt>
    <dgm:pt modelId="{37B383A2-66BC-4009-B69C-4FD909505298}" type="parTrans" cxnId="{D7E7E674-03D8-4B57-BF3B-56784BCCA87C}">
      <dgm:prSet/>
      <dgm:spPr/>
      <dgm:t>
        <a:bodyPr/>
        <a:lstStyle/>
        <a:p>
          <a:endParaRPr lang="en-US"/>
        </a:p>
      </dgm:t>
    </dgm:pt>
    <dgm:pt modelId="{E328F390-B0BE-4D44-B4A2-C0177DA4054B}" type="sibTrans" cxnId="{D7E7E674-03D8-4B57-BF3B-56784BCCA87C}">
      <dgm:prSet/>
      <dgm:spPr/>
      <dgm:t>
        <a:bodyPr/>
        <a:lstStyle/>
        <a:p>
          <a:endParaRPr lang="en-US"/>
        </a:p>
      </dgm:t>
    </dgm:pt>
    <dgm:pt modelId="{EB3DFD3A-A111-4B61-9FFB-F0C89AD79CCA}">
      <dgm:prSet phldrT="[Text]"/>
      <dgm:spPr/>
      <dgm:t>
        <a:bodyPr/>
        <a:lstStyle/>
        <a:p>
          <a:r>
            <a:rPr lang="en-US" dirty="0"/>
            <a:t>vision</a:t>
          </a:r>
        </a:p>
      </dgm:t>
    </dgm:pt>
    <dgm:pt modelId="{9FCAA9A0-4ECB-4240-97C8-F3C48905D57B}" type="parTrans" cxnId="{CE97A872-8A09-4508-9371-782126230557}">
      <dgm:prSet/>
      <dgm:spPr/>
      <dgm:t>
        <a:bodyPr/>
        <a:lstStyle/>
        <a:p>
          <a:endParaRPr lang="en-US"/>
        </a:p>
      </dgm:t>
    </dgm:pt>
    <dgm:pt modelId="{DB5E0289-F6D0-4C0C-898A-5B9B5AF779D7}" type="sibTrans" cxnId="{CE97A872-8A09-4508-9371-782126230557}">
      <dgm:prSet/>
      <dgm:spPr/>
      <dgm:t>
        <a:bodyPr/>
        <a:lstStyle/>
        <a:p>
          <a:endParaRPr lang="en-US"/>
        </a:p>
      </dgm:t>
    </dgm:pt>
    <dgm:pt modelId="{56A7235C-20F6-449E-BC7F-3013C6E70268}">
      <dgm:prSet phldrT="[Text]"/>
      <dgm:spPr/>
      <dgm:t>
        <a:bodyPr/>
        <a:lstStyle/>
        <a:p>
          <a:r>
            <a:rPr lang="en-US" dirty="0"/>
            <a:t>work</a:t>
          </a:r>
        </a:p>
      </dgm:t>
    </dgm:pt>
    <dgm:pt modelId="{D30862E0-B572-4CAD-91DE-17019BD4C8F0}" type="parTrans" cxnId="{594A9415-E554-4F1B-9E41-B40D2DCD0D9A}">
      <dgm:prSet/>
      <dgm:spPr/>
      <dgm:t>
        <a:bodyPr/>
        <a:lstStyle/>
        <a:p>
          <a:endParaRPr lang="en-US"/>
        </a:p>
      </dgm:t>
    </dgm:pt>
    <dgm:pt modelId="{45002EA0-6716-4F9B-9E48-0AB383EAB61F}" type="sibTrans" cxnId="{594A9415-E554-4F1B-9E41-B40D2DCD0D9A}">
      <dgm:prSet/>
      <dgm:spPr/>
      <dgm:t>
        <a:bodyPr/>
        <a:lstStyle/>
        <a:p>
          <a:endParaRPr lang="en-US"/>
        </a:p>
      </dgm:t>
    </dgm:pt>
    <dgm:pt modelId="{2AC60848-FFFA-476B-BBF2-1BD4343609C7}" type="pres">
      <dgm:prSet presAssocID="{C1EBBDB6-42EA-4E76-AD97-9316D58573C4}" presName="Name0" presStyleCnt="0">
        <dgm:presLayoutVars>
          <dgm:dir/>
          <dgm:animLvl val="lvl"/>
          <dgm:resizeHandles val="exact"/>
        </dgm:presLayoutVars>
      </dgm:prSet>
      <dgm:spPr/>
    </dgm:pt>
    <dgm:pt modelId="{C61689E7-8249-4ED2-AD8A-A908746379E5}" type="pres">
      <dgm:prSet presAssocID="{F40B7898-3495-4E12-A3D3-3A45D5263976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1F16A43-9564-4529-8EB4-6807A7CC891F}" type="pres">
      <dgm:prSet presAssocID="{E328F390-B0BE-4D44-B4A2-C0177DA4054B}" presName="parTxOnlySpace" presStyleCnt="0"/>
      <dgm:spPr/>
    </dgm:pt>
    <dgm:pt modelId="{5E58C635-8ED4-4454-9FAA-8ED4D249FD55}" type="pres">
      <dgm:prSet presAssocID="{EB3DFD3A-A111-4B61-9FFB-F0C89AD79CC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DCBAE29-7ACC-4713-85FE-CF543C7DE554}" type="pres">
      <dgm:prSet presAssocID="{DB5E0289-F6D0-4C0C-898A-5B9B5AF779D7}" presName="parTxOnlySpace" presStyleCnt="0"/>
      <dgm:spPr/>
    </dgm:pt>
    <dgm:pt modelId="{D78F256B-B522-4B72-A4A7-1F42584A90BC}" type="pres">
      <dgm:prSet presAssocID="{56A7235C-20F6-449E-BC7F-3013C6E70268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26C294D3-4EAF-4D31-8107-A9BA4E46D78F}" type="presOf" srcId="{C1EBBDB6-42EA-4E76-AD97-9316D58573C4}" destId="{2AC60848-FFFA-476B-BBF2-1BD4343609C7}" srcOrd="0" destOrd="0" presId="urn:microsoft.com/office/officeart/2005/8/layout/chevron1"/>
    <dgm:cxn modelId="{CE97A872-8A09-4508-9371-782126230557}" srcId="{C1EBBDB6-42EA-4E76-AD97-9316D58573C4}" destId="{EB3DFD3A-A111-4B61-9FFB-F0C89AD79CCA}" srcOrd="1" destOrd="0" parTransId="{9FCAA9A0-4ECB-4240-97C8-F3C48905D57B}" sibTransId="{DB5E0289-F6D0-4C0C-898A-5B9B5AF779D7}"/>
    <dgm:cxn modelId="{E8CC443E-E67D-49A3-8159-AC1B7C8A4539}" type="presOf" srcId="{F40B7898-3495-4E12-A3D3-3A45D5263976}" destId="{C61689E7-8249-4ED2-AD8A-A908746379E5}" srcOrd="0" destOrd="0" presId="urn:microsoft.com/office/officeart/2005/8/layout/chevron1"/>
    <dgm:cxn modelId="{594A9415-E554-4F1B-9E41-B40D2DCD0D9A}" srcId="{C1EBBDB6-42EA-4E76-AD97-9316D58573C4}" destId="{56A7235C-20F6-449E-BC7F-3013C6E70268}" srcOrd="2" destOrd="0" parTransId="{D30862E0-B572-4CAD-91DE-17019BD4C8F0}" sibTransId="{45002EA0-6716-4F9B-9E48-0AB383EAB61F}"/>
    <dgm:cxn modelId="{55259CAB-ACC7-437A-ABFE-1BF412A0F850}" type="presOf" srcId="{EB3DFD3A-A111-4B61-9FFB-F0C89AD79CCA}" destId="{5E58C635-8ED4-4454-9FAA-8ED4D249FD55}" srcOrd="0" destOrd="0" presId="urn:microsoft.com/office/officeart/2005/8/layout/chevron1"/>
    <dgm:cxn modelId="{D7E7E674-03D8-4B57-BF3B-56784BCCA87C}" srcId="{C1EBBDB6-42EA-4E76-AD97-9316D58573C4}" destId="{F40B7898-3495-4E12-A3D3-3A45D5263976}" srcOrd="0" destOrd="0" parTransId="{37B383A2-66BC-4009-B69C-4FD909505298}" sibTransId="{E328F390-B0BE-4D44-B4A2-C0177DA4054B}"/>
    <dgm:cxn modelId="{EDA05459-0742-4498-AC86-78C0CE407D89}" type="presOf" srcId="{56A7235C-20F6-449E-BC7F-3013C6E70268}" destId="{D78F256B-B522-4B72-A4A7-1F42584A90BC}" srcOrd="0" destOrd="0" presId="urn:microsoft.com/office/officeart/2005/8/layout/chevron1"/>
    <dgm:cxn modelId="{AF33B7C7-B49B-4336-835E-9FF61758AB0A}" type="presParOf" srcId="{2AC60848-FFFA-476B-BBF2-1BD4343609C7}" destId="{C61689E7-8249-4ED2-AD8A-A908746379E5}" srcOrd="0" destOrd="0" presId="urn:microsoft.com/office/officeart/2005/8/layout/chevron1"/>
    <dgm:cxn modelId="{E3552CD8-E868-426A-9138-67F6C9ECF443}" type="presParOf" srcId="{2AC60848-FFFA-476B-BBF2-1BD4343609C7}" destId="{31F16A43-9564-4529-8EB4-6807A7CC891F}" srcOrd="1" destOrd="0" presId="urn:microsoft.com/office/officeart/2005/8/layout/chevron1"/>
    <dgm:cxn modelId="{78A779CD-282D-4AD2-A59F-9D6FF6231961}" type="presParOf" srcId="{2AC60848-FFFA-476B-BBF2-1BD4343609C7}" destId="{5E58C635-8ED4-4454-9FAA-8ED4D249FD55}" srcOrd="2" destOrd="0" presId="urn:microsoft.com/office/officeart/2005/8/layout/chevron1"/>
    <dgm:cxn modelId="{A20F3799-E094-4363-BD11-BDBBEAA0C6E5}" type="presParOf" srcId="{2AC60848-FFFA-476B-BBF2-1BD4343609C7}" destId="{CDCBAE29-7ACC-4713-85FE-CF543C7DE554}" srcOrd="3" destOrd="0" presId="urn:microsoft.com/office/officeart/2005/8/layout/chevron1"/>
    <dgm:cxn modelId="{BC26CD31-0FB0-4C70-9E27-26BD042025DE}" type="presParOf" srcId="{2AC60848-FFFA-476B-BBF2-1BD4343609C7}" destId="{D78F256B-B522-4B72-A4A7-1F42584A90B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1EBBDB6-42EA-4E76-AD97-9316D58573C4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F40B7898-3495-4E12-A3D3-3A45D5263976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Need</a:t>
          </a:r>
        </a:p>
      </dgm:t>
    </dgm:pt>
    <dgm:pt modelId="{37B383A2-66BC-4009-B69C-4FD909505298}" type="parTrans" cxnId="{D7E7E674-03D8-4B57-BF3B-56784BCCA87C}">
      <dgm:prSet/>
      <dgm:spPr/>
      <dgm:t>
        <a:bodyPr/>
        <a:lstStyle/>
        <a:p>
          <a:endParaRPr lang="en-US"/>
        </a:p>
      </dgm:t>
    </dgm:pt>
    <dgm:pt modelId="{E328F390-B0BE-4D44-B4A2-C0177DA4054B}" type="sibTrans" cxnId="{D7E7E674-03D8-4B57-BF3B-56784BCCA87C}">
      <dgm:prSet/>
      <dgm:spPr/>
      <dgm:t>
        <a:bodyPr/>
        <a:lstStyle/>
        <a:p>
          <a:endParaRPr lang="en-US"/>
        </a:p>
      </dgm:t>
    </dgm:pt>
    <dgm:pt modelId="{EB3DFD3A-A111-4B61-9FFB-F0C89AD79CCA}">
      <dgm:prSet phldrT="[Text]"/>
      <dgm:spPr>
        <a:solidFill>
          <a:srgbClr val="33CCCC"/>
        </a:solidFill>
      </dgm:spPr>
      <dgm:t>
        <a:bodyPr/>
        <a:lstStyle/>
        <a:p>
          <a:r>
            <a:rPr lang="en-US" dirty="0"/>
            <a:t>vision</a:t>
          </a:r>
        </a:p>
      </dgm:t>
    </dgm:pt>
    <dgm:pt modelId="{9FCAA9A0-4ECB-4240-97C8-F3C48905D57B}" type="parTrans" cxnId="{CE97A872-8A09-4508-9371-782126230557}">
      <dgm:prSet/>
      <dgm:spPr/>
      <dgm:t>
        <a:bodyPr/>
        <a:lstStyle/>
        <a:p>
          <a:endParaRPr lang="en-US"/>
        </a:p>
      </dgm:t>
    </dgm:pt>
    <dgm:pt modelId="{DB5E0289-F6D0-4C0C-898A-5B9B5AF779D7}" type="sibTrans" cxnId="{CE97A872-8A09-4508-9371-782126230557}">
      <dgm:prSet/>
      <dgm:spPr/>
      <dgm:t>
        <a:bodyPr/>
        <a:lstStyle/>
        <a:p>
          <a:endParaRPr lang="en-US"/>
        </a:p>
      </dgm:t>
    </dgm:pt>
    <dgm:pt modelId="{56A7235C-20F6-449E-BC7F-3013C6E70268}">
      <dgm:prSet phldrT="[Text]"/>
      <dgm:spPr/>
      <dgm:t>
        <a:bodyPr/>
        <a:lstStyle/>
        <a:p>
          <a:r>
            <a:rPr lang="en-US" dirty="0"/>
            <a:t>work</a:t>
          </a:r>
        </a:p>
      </dgm:t>
    </dgm:pt>
    <dgm:pt modelId="{D30862E0-B572-4CAD-91DE-17019BD4C8F0}" type="parTrans" cxnId="{594A9415-E554-4F1B-9E41-B40D2DCD0D9A}">
      <dgm:prSet/>
      <dgm:spPr/>
      <dgm:t>
        <a:bodyPr/>
        <a:lstStyle/>
        <a:p>
          <a:endParaRPr lang="en-US"/>
        </a:p>
      </dgm:t>
    </dgm:pt>
    <dgm:pt modelId="{45002EA0-6716-4F9B-9E48-0AB383EAB61F}" type="sibTrans" cxnId="{594A9415-E554-4F1B-9E41-B40D2DCD0D9A}">
      <dgm:prSet/>
      <dgm:spPr/>
      <dgm:t>
        <a:bodyPr/>
        <a:lstStyle/>
        <a:p>
          <a:endParaRPr lang="en-US"/>
        </a:p>
      </dgm:t>
    </dgm:pt>
    <dgm:pt modelId="{2AC60848-FFFA-476B-BBF2-1BD4343609C7}" type="pres">
      <dgm:prSet presAssocID="{C1EBBDB6-42EA-4E76-AD97-9316D58573C4}" presName="Name0" presStyleCnt="0">
        <dgm:presLayoutVars>
          <dgm:dir/>
          <dgm:animLvl val="lvl"/>
          <dgm:resizeHandles val="exact"/>
        </dgm:presLayoutVars>
      </dgm:prSet>
      <dgm:spPr/>
    </dgm:pt>
    <dgm:pt modelId="{C61689E7-8249-4ED2-AD8A-A908746379E5}" type="pres">
      <dgm:prSet presAssocID="{F40B7898-3495-4E12-A3D3-3A45D5263976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1F16A43-9564-4529-8EB4-6807A7CC891F}" type="pres">
      <dgm:prSet presAssocID="{E328F390-B0BE-4D44-B4A2-C0177DA4054B}" presName="parTxOnlySpace" presStyleCnt="0"/>
      <dgm:spPr/>
    </dgm:pt>
    <dgm:pt modelId="{5E58C635-8ED4-4454-9FAA-8ED4D249FD55}" type="pres">
      <dgm:prSet presAssocID="{EB3DFD3A-A111-4B61-9FFB-F0C89AD79CC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DCBAE29-7ACC-4713-85FE-CF543C7DE554}" type="pres">
      <dgm:prSet presAssocID="{DB5E0289-F6D0-4C0C-898A-5B9B5AF779D7}" presName="parTxOnlySpace" presStyleCnt="0"/>
      <dgm:spPr/>
    </dgm:pt>
    <dgm:pt modelId="{D78F256B-B522-4B72-A4A7-1F42584A90BC}" type="pres">
      <dgm:prSet presAssocID="{56A7235C-20F6-449E-BC7F-3013C6E70268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26C294D3-4EAF-4D31-8107-A9BA4E46D78F}" type="presOf" srcId="{C1EBBDB6-42EA-4E76-AD97-9316D58573C4}" destId="{2AC60848-FFFA-476B-BBF2-1BD4343609C7}" srcOrd="0" destOrd="0" presId="urn:microsoft.com/office/officeart/2005/8/layout/chevron1"/>
    <dgm:cxn modelId="{CE97A872-8A09-4508-9371-782126230557}" srcId="{C1EBBDB6-42EA-4E76-AD97-9316D58573C4}" destId="{EB3DFD3A-A111-4B61-9FFB-F0C89AD79CCA}" srcOrd="1" destOrd="0" parTransId="{9FCAA9A0-4ECB-4240-97C8-F3C48905D57B}" sibTransId="{DB5E0289-F6D0-4C0C-898A-5B9B5AF779D7}"/>
    <dgm:cxn modelId="{E8CC443E-E67D-49A3-8159-AC1B7C8A4539}" type="presOf" srcId="{F40B7898-3495-4E12-A3D3-3A45D5263976}" destId="{C61689E7-8249-4ED2-AD8A-A908746379E5}" srcOrd="0" destOrd="0" presId="urn:microsoft.com/office/officeart/2005/8/layout/chevron1"/>
    <dgm:cxn modelId="{594A9415-E554-4F1B-9E41-B40D2DCD0D9A}" srcId="{C1EBBDB6-42EA-4E76-AD97-9316D58573C4}" destId="{56A7235C-20F6-449E-BC7F-3013C6E70268}" srcOrd="2" destOrd="0" parTransId="{D30862E0-B572-4CAD-91DE-17019BD4C8F0}" sibTransId="{45002EA0-6716-4F9B-9E48-0AB383EAB61F}"/>
    <dgm:cxn modelId="{55259CAB-ACC7-437A-ABFE-1BF412A0F850}" type="presOf" srcId="{EB3DFD3A-A111-4B61-9FFB-F0C89AD79CCA}" destId="{5E58C635-8ED4-4454-9FAA-8ED4D249FD55}" srcOrd="0" destOrd="0" presId="urn:microsoft.com/office/officeart/2005/8/layout/chevron1"/>
    <dgm:cxn modelId="{D7E7E674-03D8-4B57-BF3B-56784BCCA87C}" srcId="{C1EBBDB6-42EA-4E76-AD97-9316D58573C4}" destId="{F40B7898-3495-4E12-A3D3-3A45D5263976}" srcOrd="0" destOrd="0" parTransId="{37B383A2-66BC-4009-B69C-4FD909505298}" sibTransId="{E328F390-B0BE-4D44-B4A2-C0177DA4054B}"/>
    <dgm:cxn modelId="{EDA05459-0742-4498-AC86-78C0CE407D89}" type="presOf" srcId="{56A7235C-20F6-449E-BC7F-3013C6E70268}" destId="{D78F256B-B522-4B72-A4A7-1F42584A90BC}" srcOrd="0" destOrd="0" presId="urn:microsoft.com/office/officeart/2005/8/layout/chevron1"/>
    <dgm:cxn modelId="{AF33B7C7-B49B-4336-835E-9FF61758AB0A}" type="presParOf" srcId="{2AC60848-FFFA-476B-BBF2-1BD4343609C7}" destId="{C61689E7-8249-4ED2-AD8A-A908746379E5}" srcOrd="0" destOrd="0" presId="urn:microsoft.com/office/officeart/2005/8/layout/chevron1"/>
    <dgm:cxn modelId="{E3552CD8-E868-426A-9138-67F6C9ECF443}" type="presParOf" srcId="{2AC60848-FFFA-476B-BBF2-1BD4343609C7}" destId="{31F16A43-9564-4529-8EB4-6807A7CC891F}" srcOrd="1" destOrd="0" presId="urn:microsoft.com/office/officeart/2005/8/layout/chevron1"/>
    <dgm:cxn modelId="{78A779CD-282D-4AD2-A59F-9D6FF6231961}" type="presParOf" srcId="{2AC60848-FFFA-476B-BBF2-1BD4343609C7}" destId="{5E58C635-8ED4-4454-9FAA-8ED4D249FD55}" srcOrd="2" destOrd="0" presId="urn:microsoft.com/office/officeart/2005/8/layout/chevron1"/>
    <dgm:cxn modelId="{A20F3799-E094-4363-BD11-BDBBEAA0C6E5}" type="presParOf" srcId="{2AC60848-FFFA-476B-BBF2-1BD4343609C7}" destId="{CDCBAE29-7ACC-4713-85FE-CF543C7DE554}" srcOrd="3" destOrd="0" presId="urn:microsoft.com/office/officeart/2005/8/layout/chevron1"/>
    <dgm:cxn modelId="{BC26CD31-0FB0-4C70-9E27-26BD042025DE}" type="presParOf" srcId="{2AC60848-FFFA-476B-BBF2-1BD4343609C7}" destId="{D78F256B-B522-4B72-A4A7-1F42584A90B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1EBBDB6-42EA-4E76-AD97-9316D58573C4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F40B7898-3495-4E12-A3D3-3A45D5263976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Need</a:t>
          </a:r>
        </a:p>
      </dgm:t>
    </dgm:pt>
    <dgm:pt modelId="{37B383A2-66BC-4009-B69C-4FD909505298}" type="parTrans" cxnId="{D7E7E674-03D8-4B57-BF3B-56784BCCA87C}">
      <dgm:prSet/>
      <dgm:spPr/>
      <dgm:t>
        <a:bodyPr/>
        <a:lstStyle/>
        <a:p>
          <a:endParaRPr lang="en-US"/>
        </a:p>
      </dgm:t>
    </dgm:pt>
    <dgm:pt modelId="{E328F390-B0BE-4D44-B4A2-C0177DA4054B}" type="sibTrans" cxnId="{D7E7E674-03D8-4B57-BF3B-56784BCCA87C}">
      <dgm:prSet/>
      <dgm:spPr/>
      <dgm:t>
        <a:bodyPr/>
        <a:lstStyle/>
        <a:p>
          <a:endParaRPr lang="en-US"/>
        </a:p>
      </dgm:t>
    </dgm:pt>
    <dgm:pt modelId="{EB3DFD3A-A111-4B61-9FFB-F0C89AD79CCA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vision</a:t>
          </a:r>
        </a:p>
      </dgm:t>
    </dgm:pt>
    <dgm:pt modelId="{9FCAA9A0-4ECB-4240-97C8-F3C48905D57B}" type="parTrans" cxnId="{CE97A872-8A09-4508-9371-782126230557}">
      <dgm:prSet/>
      <dgm:spPr/>
      <dgm:t>
        <a:bodyPr/>
        <a:lstStyle/>
        <a:p>
          <a:endParaRPr lang="en-US"/>
        </a:p>
      </dgm:t>
    </dgm:pt>
    <dgm:pt modelId="{DB5E0289-F6D0-4C0C-898A-5B9B5AF779D7}" type="sibTrans" cxnId="{CE97A872-8A09-4508-9371-782126230557}">
      <dgm:prSet/>
      <dgm:spPr/>
      <dgm:t>
        <a:bodyPr/>
        <a:lstStyle/>
        <a:p>
          <a:endParaRPr lang="en-US"/>
        </a:p>
      </dgm:t>
    </dgm:pt>
    <dgm:pt modelId="{56A7235C-20F6-449E-BC7F-3013C6E70268}">
      <dgm:prSet phldrT="[Text]"/>
      <dgm:spPr>
        <a:solidFill>
          <a:srgbClr val="33CCCC"/>
        </a:solidFill>
      </dgm:spPr>
      <dgm:t>
        <a:bodyPr/>
        <a:lstStyle/>
        <a:p>
          <a:r>
            <a:rPr lang="en-US" dirty="0"/>
            <a:t>work</a:t>
          </a:r>
        </a:p>
      </dgm:t>
    </dgm:pt>
    <dgm:pt modelId="{D30862E0-B572-4CAD-91DE-17019BD4C8F0}" type="parTrans" cxnId="{594A9415-E554-4F1B-9E41-B40D2DCD0D9A}">
      <dgm:prSet/>
      <dgm:spPr/>
      <dgm:t>
        <a:bodyPr/>
        <a:lstStyle/>
        <a:p>
          <a:endParaRPr lang="en-US"/>
        </a:p>
      </dgm:t>
    </dgm:pt>
    <dgm:pt modelId="{45002EA0-6716-4F9B-9E48-0AB383EAB61F}" type="sibTrans" cxnId="{594A9415-E554-4F1B-9E41-B40D2DCD0D9A}">
      <dgm:prSet/>
      <dgm:spPr/>
      <dgm:t>
        <a:bodyPr/>
        <a:lstStyle/>
        <a:p>
          <a:endParaRPr lang="en-US"/>
        </a:p>
      </dgm:t>
    </dgm:pt>
    <dgm:pt modelId="{2AC60848-FFFA-476B-BBF2-1BD4343609C7}" type="pres">
      <dgm:prSet presAssocID="{C1EBBDB6-42EA-4E76-AD97-9316D58573C4}" presName="Name0" presStyleCnt="0">
        <dgm:presLayoutVars>
          <dgm:dir/>
          <dgm:animLvl val="lvl"/>
          <dgm:resizeHandles val="exact"/>
        </dgm:presLayoutVars>
      </dgm:prSet>
      <dgm:spPr/>
    </dgm:pt>
    <dgm:pt modelId="{C61689E7-8249-4ED2-AD8A-A908746379E5}" type="pres">
      <dgm:prSet presAssocID="{F40B7898-3495-4E12-A3D3-3A45D5263976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1F16A43-9564-4529-8EB4-6807A7CC891F}" type="pres">
      <dgm:prSet presAssocID="{E328F390-B0BE-4D44-B4A2-C0177DA4054B}" presName="parTxOnlySpace" presStyleCnt="0"/>
      <dgm:spPr/>
    </dgm:pt>
    <dgm:pt modelId="{5E58C635-8ED4-4454-9FAA-8ED4D249FD55}" type="pres">
      <dgm:prSet presAssocID="{EB3DFD3A-A111-4B61-9FFB-F0C89AD79CC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DCBAE29-7ACC-4713-85FE-CF543C7DE554}" type="pres">
      <dgm:prSet presAssocID="{DB5E0289-F6D0-4C0C-898A-5B9B5AF779D7}" presName="parTxOnlySpace" presStyleCnt="0"/>
      <dgm:spPr/>
    </dgm:pt>
    <dgm:pt modelId="{D78F256B-B522-4B72-A4A7-1F42584A90BC}" type="pres">
      <dgm:prSet presAssocID="{56A7235C-20F6-449E-BC7F-3013C6E70268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26C294D3-4EAF-4D31-8107-A9BA4E46D78F}" type="presOf" srcId="{C1EBBDB6-42EA-4E76-AD97-9316D58573C4}" destId="{2AC60848-FFFA-476B-BBF2-1BD4343609C7}" srcOrd="0" destOrd="0" presId="urn:microsoft.com/office/officeart/2005/8/layout/chevron1"/>
    <dgm:cxn modelId="{CE97A872-8A09-4508-9371-782126230557}" srcId="{C1EBBDB6-42EA-4E76-AD97-9316D58573C4}" destId="{EB3DFD3A-A111-4B61-9FFB-F0C89AD79CCA}" srcOrd="1" destOrd="0" parTransId="{9FCAA9A0-4ECB-4240-97C8-F3C48905D57B}" sibTransId="{DB5E0289-F6D0-4C0C-898A-5B9B5AF779D7}"/>
    <dgm:cxn modelId="{E8CC443E-E67D-49A3-8159-AC1B7C8A4539}" type="presOf" srcId="{F40B7898-3495-4E12-A3D3-3A45D5263976}" destId="{C61689E7-8249-4ED2-AD8A-A908746379E5}" srcOrd="0" destOrd="0" presId="urn:microsoft.com/office/officeart/2005/8/layout/chevron1"/>
    <dgm:cxn modelId="{594A9415-E554-4F1B-9E41-B40D2DCD0D9A}" srcId="{C1EBBDB6-42EA-4E76-AD97-9316D58573C4}" destId="{56A7235C-20F6-449E-BC7F-3013C6E70268}" srcOrd="2" destOrd="0" parTransId="{D30862E0-B572-4CAD-91DE-17019BD4C8F0}" sibTransId="{45002EA0-6716-4F9B-9E48-0AB383EAB61F}"/>
    <dgm:cxn modelId="{55259CAB-ACC7-437A-ABFE-1BF412A0F850}" type="presOf" srcId="{EB3DFD3A-A111-4B61-9FFB-F0C89AD79CCA}" destId="{5E58C635-8ED4-4454-9FAA-8ED4D249FD55}" srcOrd="0" destOrd="0" presId="urn:microsoft.com/office/officeart/2005/8/layout/chevron1"/>
    <dgm:cxn modelId="{D7E7E674-03D8-4B57-BF3B-56784BCCA87C}" srcId="{C1EBBDB6-42EA-4E76-AD97-9316D58573C4}" destId="{F40B7898-3495-4E12-A3D3-3A45D5263976}" srcOrd="0" destOrd="0" parTransId="{37B383A2-66BC-4009-B69C-4FD909505298}" sibTransId="{E328F390-B0BE-4D44-B4A2-C0177DA4054B}"/>
    <dgm:cxn modelId="{EDA05459-0742-4498-AC86-78C0CE407D89}" type="presOf" srcId="{56A7235C-20F6-449E-BC7F-3013C6E70268}" destId="{D78F256B-B522-4B72-A4A7-1F42584A90BC}" srcOrd="0" destOrd="0" presId="urn:microsoft.com/office/officeart/2005/8/layout/chevron1"/>
    <dgm:cxn modelId="{AF33B7C7-B49B-4336-835E-9FF61758AB0A}" type="presParOf" srcId="{2AC60848-FFFA-476B-BBF2-1BD4343609C7}" destId="{C61689E7-8249-4ED2-AD8A-A908746379E5}" srcOrd="0" destOrd="0" presId="urn:microsoft.com/office/officeart/2005/8/layout/chevron1"/>
    <dgm:cxn modelId="{E3552CD8-E868-426A-9138-67F6C9ECF443}" type="presParOf" srcId="{2AC60848-FFFA-476B-BBF2-1BD4343609C7}" destId="{31F16A43-9564-4529-8EB4-6807A7CC891F}" srcOrd="1" destOrd="0" presId="urn:microsoft.com/office/officeart/2005/8/layout/chevron1"/>
    <dgm:cxn modelId="{78A779CD-282D-4AD2-A59F-9D6FF6231961}" type="presParOf" srcId="{2AC60848-FFFA-476B-BBF2-1BD4343609C7}" destId="{5E58C635-8ED4-4454-9FAA-8ED4D249FD55}" srcOrd="2" destOrd="0" presId="urn:microsoft.com/office/officeart/2005/8/layout/chevron1"/>
    <dgm:cxn modelId="{A20F3799-E094-4363-BD11-BDBBEAA0C6E5}" type="presParOf" srcId="{2AC60848-FFFA-476B-BBF2-1BD4343609C7}" destId="{CDCBAE29-7ACC-4713-85FE-CF543C7DE554}" srcOrd="3" destOrd="0" presId="urn:microsoft.com/office/officeart/2005/8/layout/chevron1"/>
    <dgm:cxn modelId="{BC26CD31-0FB0-4C70-9E27-26BD042025DE}" type="presParOf" srcId="{2AC60848-FFFA-476B-BBF2-1BD4343609C7}" destId="{D78F256B-B522-4B72-A4A7-1F42584A90B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1EBBDB6-42EA-4E76-AD97-9316D58573C4}" type="doc">
      <dgm:prSet loTypeId="urn:microsoft.com/office/officeart/2005/8/layout/chevron1" loCatId="process" qsTypeId="urn:microsoft.com/office/officeart/2005/8/quickstyle/simple1" qsCatId="simple" csTypeId="urn:microsoft.com/office/officeart/2005/8/colors/accent3_2" csCatId="accent3" phldr="1"/>
      <dgm:spPr/>
    </dgm:pt>
    <dgm:pt modelId="{F40B7898-3495-4E12-A3D3-3A45D5263976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Need</a:t>
          </a:r>
        </a:p>
      </dgm:t>
    </dgm:pt>
    <dgm:pt modelId="{37B383A2-66BC-4009-B69C-4FD909505298}" type="parTrans" cxnId="{D7E7E674-03D8-4B57-BF3B-56784BCCA87C}">
      <dgm:prSet/>
      <dgm:spPr/>
      <dgm:t>
        <a:bodyPr/>
        <a:lstStyle/>
        <a:p>
          <a:endParaRPr lang="en-US"/>
        </a:p>
      </dgm:t>
    </dgm:pt>
    <dgm:pt modelId="{E328F390-B0BE-4D44-B4A2-C0177DA4054B}" type="sibTrans" cxnId="{D7E7E674-03D8-4B57-BF3B-56784BCCA87C}">
      <dgm:prSet/>
      <dgm:spPr/>
      <dgm:t>
        <a:bodyPr/>
        <a:lstStyle/>
        <a:p>
          <a:endParaRPr lang="en-US"/>
        </a:p>
      </dgm:t>
    </dgm:pt>
    <dgm:pt modelId="{EB3DFD3A-A111-4B61-9FFB-F0C89AD79CCA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vision</a:t>
          </a:r>
        </a:p>
      </dgm:t>
    </dgm:pt>
    <dgm:pt modelId="{9FCAA9A0-4ECB-4240-97C8-F3C48905D57B}" type="parTrans" cxnId="{CE97A872-8A09-4508-9371-782126230557}">
      <dgm:prSet/>
      <dgm:spPr/>
      <dgm:t>
        <a:bodyPr/>
        <a:lstStyle/>
        <a:p>
          <a:endParaRPr lang="en-US"/>
        </a:p>
      </dgm:t>
    </dgm:pt>
    <dgm:pt modelId="{DB5E0289-F6D0-4C0C-898A-5B9B5AF779D7}" type="sibTrans" cxnId="{CE97A872-8A09-4508-9371-782126230557}">
      <dgm:prSet/>
      <dgm:spPr/>
      <dgm:t>
        <a:bodyPr/>
        <a:lstStyle/>
        <a:p>
          <a:endParaRPr lang="en-US"/>
        </a:p>
      </dgm:t>
    </dgm:pt>
    <dgm:pt modelId="{56A7235C-20F6-449E-BC7F-3013C6E70268}">
      <dgm:prSet phldrT="[Text]"/>
      <dgm:spPr>
        <a:solidFill>
          <a:srgbClr val="33CCCC"/>
        </a:solidFill>
      </dgm:spPr>
      <dgm:t>
        <a:bodyPr/>
        <a:lstStyle/>
        <a:p>
          <a:r>
            <a:rPr lang="en-US" dirty="0"/>
            <a:t>work</a:t>
          </a:r>
        </a:p>
      </dgm:t>
    </dgm:pt>
    <dgm:pt modelId="{D30862E0-B572-4CAD-91DE-17019BD4C8F0}" type="parTrans" cxnId="{594A9415-E554-4F1B-9E41-B40D2DCD0D9A}">
      <dgm:prSet/>
      <dgm:spPr/>
      <dgm:t>
        <a:bodyPr/>
        <a:lstStyle/>
        <a:p>
          <a:endParaRPr lang="en-US"/>
        </a:p>
      </dgm:t>
    </dgm:pt>
    <dgm:pt modelId="{45002EA0-6716-4F9B-9E48-0AB383EAB61F}" type="sibTrans" cxnId="{594A9415-E554-4F1B-9E41-B40D2DCD0D9A}">
      <dgm:prSet/>
      <dgm:spPr/>
      <dgm:t>
        <a:bodyPr/>
        <a:lstStyle/>
        <a:p>
          <a:endParaRPr lang="en-US"/>
        </a:p>
      </dgm:t>
    </dgm:pt>
    <dgm:pt modelId="{2AC60848-FFFA-476B-BBF2-1BD4343609C7}" type="pres">
      <dgm:prSet presAssocID="{C1EBBDB6-42EA-4E76-AD97-9316D58573C4}" presName="Name0" presStyleCnt="0">
        <dgm:presLayoutVars>
          <dgm:dir/>
          <dgm:animLvl val="lvl"/>
          <dgm:resizeHandles val="exact"/>
        </dgm:presLayoutVars>
      </dgm:prSet>
      <dgm:spPr/>
    </dgm:pt>
    <dgm:pt modelId="{C61689E7-8249-4ED2-AD8A-A908746379E5}" type="pres">
      <dgm:prSet presAssocID="{F40B7898-3495-4E12-A3D3-3A45D5263976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1F16A43-9564-4529-8EB4-6807A7CC891F}" type="pres">
      <dgm:prSet presAssocID="{E328F390-B0BE-4D44-B4A2-C0177DA4054B}" presName="parTxOnlySpace" presStyleCnt="0"/>
      <dgm:spPr/>
    </dgm:pt>
    <dgm:pt modelId="{5E58C635-8ED4-4454-9FAA-8ED4D249FD55}" type="pres">
      <dgm:prSet presAssocID="{EB3DFD3A-A111-4B61-9FFB-F0C89AD79CC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DCBAE29-7ACC-4713-85FE-CF543C7DE554}" type="pres">
      <dgm:prSet presAssocID="{DB5E0289-F6D0-4C0C-898A-5B9B5AF779D7}" presName="parTxOnlySpace" presStyleCnt="0"/>
      <dgm:spPr/>
    </dgm:pt>
    <dgm:pt modelId="{D78F256B-B522-4B72-A4A7-1F42584A90BC}" type="pres">
      <dgm:prSet presAssocID="{56A7235C-20F6-449E-BC7F-3013C6E70268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26C294D3-4EAF-4D31-8107-A9BA4E46D78F}" type="presOf" srcId="{C1EBBDB6-42EA-4E76-AD97-9316D58573C4}" destId="{2AC60848-FFFA-476B-BBF2-1BD4343609C7}" srcOrd="0" destOrd="0" presId="urn:microsoft.com/office/officeart/2005/8/layout/chevron1"/>
    <dgm:cxn modelId="{CE97A872-8A09-4508-9371-782126230557}" srcId="{C1EBBDB6-42EA-4E76-AD97-9316D58573C4}" destId="{EB3DFD3A-A111-4B61-9FFB-F0C89AD79CCA}" srcOrd="1" destOrd="0" parTransId="{9FCAA9A0-4ECB-4240-97C8-F3C48905D57B}" sibTransId="{DB5E0289-F6D0-4C0C-898A-5B9B5AF779D7}"/>
    <dgm:cxn modelId="{E8CC443E-E67D-49A3-8159-AC1B7C8A4539}" type="presOf" srcId="{F40B7898-3495-4E12-A3D3-3A45D5263976}" destId="{C61689E7-8249-4ED2-AD8A-A908746379E5}" srcOrd="0" destOrd="0" presId="urn:microsoft.com/office/officeart/2005/8/layout/chevron1"/>
    <dgm:cxn modelId="{594A9415-E554-4F1B-9E41-B40D2DCD0D9A}" srcId="{C1EBBDB6-42EA-4E76-AD97-9316D58573C4}" destId="{56A7235C-20F6-449E-BC7F-3013C6E70268}" srcOrd="2" destOrd="0" parTransId="{D30862E0-B572-4CAD-91DE-17019BD4C8F0}" sibTransId="{45002EA0-6716-4F9B-9E48-0AB383EAB61F}"/>
    <dgm:cxn modelId="{55259CAB-ACC7-437A-ABFE-1BF412A0F850}" type="presOf" srcId="{EB3DFD3A-A111-4B61-9FFB-F0C89AD79CCA}" destId="{5E58C635-8ED4-4454-9FAA-8ED4D249FD55}" srcOrd="0" destOrd="0" presId="urn:microsoft.com/office/officeart/2005/8/layout/chevron1"/>
    <dgm:cxn modelId="{D7E7E674-03D8-4B57-BF3B-56784BCCA87C}" srcId="{C1EBBDB6-42EA-4E76-AD97-9316D58573C4}" destId="{F40B7898-3495-4E12-A3D3-3A45D5263976}" srcOrd="0" destOrd="0" parTransId="{37B383A2-66BC-4009-B69C-4FD909505298}" sibTransId="{E328F390-B0BE-4D44-B4A2-C0177DA4054B}"/>
    <dgm:cxn modelId="{EDA05459-0742-4498-AC86-78C0CE407D89}" type="presOf" srcId="{56A7235C-20F6-449E-BC7F-3013C6E70268}" destId="{D78F256B-B522-4B72-A4A7-1F42584A90BC}" srcOrd="0" destOrd="0" presId="urn:microsoft.com/office/officeart/2005/8/layout/chevron1"/>
    <dgm:cxn modelId="{AF33B7C7-B49B-4336-835E-9FF61758AB0A}" type="presParOf" srcId="{2AC60848-FFFA-476B-BBF2-1BD4343609C7}" destId="{C61689E7-8249-4ED2-AD8A-A908746379E5}" srcOrd="0" destOrd="0" presId="urn:microsoft.com/office/officeart/2005/8/layout/chevron1"/>
    <dgm:cxn modelId="{E3552CD8-E868-426A-9138-67F6C9ECF443}" type="presParOf" srcId="{2AC60848-FFFA-476B-BBF2-1BD4343609C7}" destId="{31F16A43-9564-4529-8EB4-6807A7CC891F}" srcOrd="1" destOrd="0" presId="urn:microsoft.com/office/officeart/2005/8/layout/chevron1"/>
    <dgm:cxn modelId="{78A779CD-282D-4AD2-A59F-9D6FF6231961}" type="presParOf" srcId="{2AC60848-FFFA-476B-BBF2-1BD4343609C7}" destId="{5E58C635-8ED4-4454-9FAA-8ED4D249FD55}" srcOrd="2" destOrd="0" presId="urn:microsoft.com/office/officeart/2005/8/layout/chevron1"/>
    <dgm:cxn modelId="{A20F3799-E094-4363-BD11-BDBBEAA0C6E5}" type="presParOf" srcId="{2AC60848-FFFA-476B-BBF2-1BD4343609C7}" destId="{CDCBAE29-7ACC-4713-85FE-CF543C7DE554}" srcOrd="3" destOrd="0" presId="urn:microsoft.com/office/officeart/2005/8/layout/chevron1"/>
    <dgm:cxn modelId="{BC26CD31-0FB0-4C70-9E27-26BD042025DE}" type="presParOf" srcId="{2AC60848-FFFA-476B-BBF2-1BD4343609C7}" destId="{D78F256B-B522-4B72-A4A7-1F42584A90B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4365FAC-8313-40B6-BFDC-A30EAE2F4029}" type="doc">
      <dgm:prSet loTypeId="urn:microsoft.com/office/officeart/2008/layout/PictureAccen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C63372D-5DB4-47D1-83A6-DF6197C829F8}">
      <dgm:prSet phldrT="[Text]" phldr="1"/>
      <dgm:spPr>
        <a:noFill/>
      </dgm:spPr>
      <dgm:t>
        <a:bodyPr/>
        <a:lstStyle/>
        <a:p>
          <a:endParaRPr lang="en-US"/>
        </a:p>
      </dgm:t>
    </dgm:pt>
    <dgm:pt modelId="{4EA0A3CE-ED30-4F4A-BAE0-831D3B08F6C1}" type="parTrans" cxnId="{2509E8AC-14F7-4375-A132-32762BB2AD56}">
      <dgm:prSet/>
      <dgm:spPr/>
      <dgm:t>
        <a:bodyPr/>
        <a:lstStyle/>
        <a:p>
          <a:endParaRPr lang="en-US"/>
        </a:p>
      </dgm:t>
    </dgm:pt>
    <dgm:pt modelId="{BFA32C8E-C48C-46DC-A746-708E4B3A3B5B}" type="sibTrans" cxnId="{2509E8AC-14F7-4375-A132-32762BB2AD56}">
      <dgm:prSet/>
      <dgm:spPr/>
      <dgm:t>
        <a:bodyPr/>
        <a:lstStyle/>
        <a:p>
          <a:endParaRPr lang="en-US"/>
        </a:p>
      </dgm:t>
    </dgm:pt>
    <dgm:pt modelId="{E2BF7390-9D45-4DEE-9228-1EA25B3F921B}">
      <dgm:prSet phldrT="[Text]" custT="1"/>
      <dgm:spPr/>
      <dgm:t>
        <a:bodyPr/>
        <a:lstStyle/>
        <a:p>
          <a:r>
            <a:rPr lang="en-US" sz="2800" dirty="0"/>
            <a:t>Enable yourself</a:t>
          </a:r>
        </a:p>
        <a:p>
          <a:r>
            <a:rPr lang="en-US" sz="2800" dirty="0"/>
            <a:t>you don’t need permission to help</a:t>
          </a:r>
        </a:p>
      </dgm:t>
    </dgm:pt>
    <dgm:pt modelId="{E9B89329-63EF-4FCE-A583-893FAC64A5E9}" type="parTrans" cxnId="{28E84740-F749-4330-BB54-EDE45F12CD53}">
      <dgm:prSet/>
      <dgm:spPr/>
      <dgm:t>
        <a:bodyPr/>
        <a:lstStyle/>
        <a:p>
          <a:endParaRPr lang="en-US"/>
        </a:p>
      </dgm:t>
    </dgm:pt>
    <dgm:pt modelId="{F66E2F29-6966-440B-A88A-8360D30353E1}" type="sibTrans" cxnId="{28E84740-F749-4330-BB54-EDE45F12CD53}">
      <dgm:prSet/>
      <dgm:spPr/>
      <dgm:t>
        <a:bodyPr/>
        <a:lstStyle/>
        <a:p>
          <a:endParaRPr lang="en-US"/>
        </a:p>
      </dgm:t>
    </dgm:pt>
    <dgm:pt modelId="{83FD89D2-A5EE-4569-8385-8E3E63B78BF4}">
      <dgm:prSet custT="1"/>
      <dgm:spPr/>
      <dgm:t>
        <a:bodyPr/>
        <a:lstStyle/>
        <a:p>
          <a:r>
            <a:rPr lang="en-US" sz="2800" dirty="0"/>
            <a:t>Tell the world</a:t>
          </a:r>
        </a:p>
        <a:p>
          <a:r>
            <a:rPr lang="en-US" sz="2800" dirty="0"/>
            <a:t>share your solutions and make an impact</a:t>
          </a:r>
        </a:p>
      </dgm:t>
    </dgm:pt>
    <dgm:pt modelId="{5B344F52-3237-4ABF-9607-1F3F56C33343}" type="parTrans" cxnId="{471833FF-7831-4B99-A4CA-6075B6DC5E1B}">
      <dgm:prSet/>
      <dgm:spPr/>
      <dgm:t>
        <a:bodyPr/>
        <a:lstStyle/>
        <a:p>
          <a:endParaRPr lang="en-US"/>
        </a:p>
      </dgm:t>
    </dgm:pt>
    <dgm:pt modelId="{CC9F94AC-2E29-41AB-A5A7-333AF3000AD5}" type="sibTrans" cxnId="{471833FF-7831-4B99-A4CA-6075B6DC5E1B}">
      <dgm:prSet/>
      <dgm:spPr/>
      <dgm:t>
        <a:bodyPr/>
        <a:lstStyle/>
        <a:p>
          <a:endParaRPr lang="en-US"/>
        </a:p>
      </dgm:t>
    </dgm:pt>
    <dgm:pt modelId="{53A3D738-F181-4E97-87A8-89A31A26284E}">
      <dgm:prSet custT="1"/>
      <dgm:spPr/>
      <dgm:t>
        <a:bodyPr/>
        <a:lstStyle/>
        <a:p>
          <a:r>
            <a:rPr lang="en-US" sz="2800" dirty="0"/>
            <a:t>Do more</a:t>
          </a:r>
        </a:p>
        <a:p>
          <a:r>
            <a:rPr lang="en-US" sz="2800" dirty="0"/>
            <a:t>build partnerships to achieve more</a:t>
          </a:r>
        </a:p>
      </dgm:t>
    </dgm:pt>
    <dgm:pt modelId="{0F5B84DF-6DE4-4021-A04D-D85EB6DCB118}" type="parTrans" cxnId="{0BB83C8B-318F-4CDA-8C22-15F3DCDB0DAF}">
      <dgm:prSet/>
      <dgm:spPr/>
      <dgm:t>
        <a:bodyPr/>
        <a:lstStyle/>
        <a:p>
          <a:endParaRPr lang="en-US"/>
        </a:p>
      </dgm:t>
    </dgm:pt>
    <dgm:pt modelId="{DBF5454D-1E4E-4723-A00D-4E7EAACF0057}" type="sibTrans" cxnId="{0BB83C8B-318F-4CDA-8C22-15F3DCDB0DAF}">
      <dgm:prSet/>
      <dgm:spPr/>
      <dgm:t>
        <a:bodyPr/>
        <a:lstStyle/>
        <a:p>
          <a:endParaRPr lang="en-US"/>
        </a:p>
      </dgm:t>
    </dgm:pt>
    <dgm:pt modelId="{CA35C94B-EC09-4DEE-B071-CD9F64672253}" type="pres">
      <dgm:prSet presAssocID="{D4365FAC-8313-40B6-BFDC-A30EAE2F4029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FC594759-E7AF-4C40-BDB4-1EF0E99BAAFD}" type="pres">
      <dgm:prSet presAssocID="{8C63372D-5DB4-47D1-83A6-DF6197C829F8}" presName="root" presStyleCnt="0">
        <dgm:presLayoutVars>
          <dgm:chMax/>
          <dgm:chPref val="4"/>
        </dgm:presLayoutVars>
      </dgm:prSet>
      <dgm:spPr/>
    </dgm:pt>
    <dgm:pt modelId="{9D77CE6C-91FC-4529-AE6D-EF1C195F1A21}" type="pres">
      <dgm:prSet presAssocID="{8C63372D-5DB4-47D1-83A6-DF6197C829F8}" presName="rootComposite" presStyleCnt="0">
        <dgm:presLayoutVars/>
      </dgm:prSet>
      <dgm:spPr/>
    </dgm:pt>
    <dgm:pt modelId="{3E8616E8-DAFA-4D40-A4B3-DD6F37988FE2}" type="pres">
      <dgm:prSet presAssocID="{8C63372D-5DB4-47D1-83A6-DF6197C829F8}" presName="rootText" presStyleLbl="node0" presStyleIdx="0" presStyleCnt="1">
        <dgm:presLayoutVars>
          <dgm:chMax/>
          <dgm:chPref val="4"/>
        </dgm:presLayoutVars>
      </dgm:prSet>
      <dgm:spPr/>
    </dgm:pt>
    <dgm:pt modelId="{14579A1C-FAD8-453B-A9DC-286411D77089}" type="pres">
      <dgm:prSet presAssocID="{8C63372D-5DB4-47D1-83A6-DF6197C829F8}" presName="childShape" presStyleCnt="0">
        <dgm:presLayoutVars>
          <dgm:chMax val="0"/>
          <dgm:chPref val="0"/>
        </dgm:presLayoutVars>
      </dgm:prSet>
      <dgm:spPr/>
    </dgm:pt>
    <dgm:pt modelId="{E08A9E41-CE02-47C3-AEF2-A78D28D25EC2}" type="pres">
      <dgm:prSet presAssocID="{E2BF7390-9D45-4DEE-9228-1EA25B3F921B}" presName="childComposite" presStyleCnt="0">
        <dgm:presLayoutVars>
          <dgm:chMax val="0"/>
          <dgm:chPref val="0"/>
        </dgm:presLayoutVars>
      </dgm:prSet>
      <dgm:spPr/>
    </dgm:pt>
    <dgm:pt modelId="{41A660AB-0E6A-4D4C-8981-A18BA7BA0E1C}" type="pres">
      <dgm:prSet presAssocID="{E2BF7390-9D45-4DEE-9228-1EA25B3F921B}" presName="Image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99F967A-5F25-45B3-9682-89C96DE610AD}" type="pres">
      <dgm:prSet presAssocID="{E2BF7390-9D45-4DEE-9228-1EA25B3F921B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A5F3636B-CB8C-4267-9A30-1DA964037EE3}" type="pres">
      <dgm:prSet presAssocID="{83FD89D2-A5EE-4569-8385-8E3E63B78BF4}" presName="childComposite" presStyleCnt="0">
        <dgm:presLayoutVars>
          <dgm:chMax val="0"/>
          <dgm:chPref val="0"/>
        </dgm:presLayoutVars>
      </dgm:prSet>
      <dgm:spPr/>
    </dgm:pt>
    <dgm:pt modelId="{3ED058F5-54C0-4BB8-BE39-538CAE7CF20B}" type="pres">
      <dgm:prSet presAssocID="{83FD89D2-A5EE-4569-8385-8E3E63B78BF4}" presName="Image" presStyleLbl="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21B54EE-F0AF-4515-8668-E5DBC292C699}" type="pres">
      <dgm:prSet presAssocID="{83FD89D2-A5EE-4569-8385-8E3E63B78BF4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0B67D500-10B7-4C90-85F9-C3810DA716E5}" type="pres">
      <dgm:prSet presAssocID="{53A3D738-F181-4E97-87A8-89A31A26284E}" presName="childComposite" presStyleCnt="0">
        <dgm:presLayoutVars>
          <dgm:chMax val="0"/>
          <dgm:chPref val="0"/>
        </dgm:presLayoutVars>
      </dgm:prSet>
      <dgm:spPr/>
    </dgm:pt>
    <dgm:pt modelId="{FB369607-8CBC-446A-874D-E175F5526679}" type="pres">
      <dgm:prSet presAssocID="{53A3D738-F181-4E97-87A8-89A31A26284E}" presName="Image" presStyleLbl="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C1FE9FC-2ACF-49B9-AD42-4ADA60CB215A}" type="pres">
      <dgm:prSet presAssocID="{53A3D738-F181-4E97-87A8-89A31A26284E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058B5388-0383-4CE7-BD92-7A7111403E19}" type="presOf" srcId="{D4365FAC-8313-40B6-BFDC-A30EAE2F4029}" destId="{CA35C94B-EC09-4DEE-B071-CD9F64672253}" srcOrd="0" destOrd="0" presId="urn:microsoft.com/office/officeart/2008/layout/PictureAccentList"/>
    <dgm:cxn modelId="{471833FF-7831-4B99-A4CA-6075B6DC5E1B}" srcId="{8C63372D-5DB4-47D1-83A6-DF6197C829F8}" destId="{83FD89D2-A5EE-4569-8385-8E3E63B78BF4}" srcOrd="1" destOrd="0" parTransId="{5B344F52-3237-4ABF-9607-1F3F56C33343}" sibTransId="{CC9F94AC-2E29-41AB-A5A7-333AF3000AD5}"/>
    <dgm:cxn modelId="{7B38450D-91B2-481B-8D85-E6A05E5DE237}" type="presOf" srcId="{83FD89D2-A5EE-4569-8385-8E3E63B78BF4}" destId="{321B54EE-F0AF-4515-8668-E5DBC292C699}" srcOrd="0" destOrd="0" presId="urn:microsoft.com/office/officeart/2008/layout/PictureAccentList"/>
    <dgm:cxn modelId="{0BB83C8B-318F-4CDA-8C22-15F3DCDB0DAF}" srcId="{8C63372D-5DB4-47D1-83A6-DF6197C829F8}" destId="{53A3D738-F181-4E97-87A8-89A31A26284E}" srcOrd="2" destOrd="0" parTransId="{0F5B84DF-6DE4-4021-A04D-D85EB6DCB118}" sibTransId="{DBF5454D-1E4E-4723-A00D-4E7EAACF0057}"/>
    <dgm:cxn modelId="{DDD6E59E-385B-4A30-B619-DA4359877E58}" type="presOf" srcId="{8C63372D-5DB4-47D1-83A6-DF6197C829F8}" destId="{3E8616E8-DAFA-4D40-A4B3-DD6F37988FE2}" srcOrd="0" destOrd="0" presId="urn:microsoft.com/office/officeart/2008/layout/PictureAccentList"/>
    <dgm:cxn modelId="{28E84740-F749-4330-BB54-EDE45F12CD53}" srcId="{8C63372D-5DB4-47D1-83A6-DF6197C829F8}" destId="{E2BF7390-9D45-4DEE-9228-1EA25B3F921B}" srcOrd="0" destOrd="0" parTransId="{E9B89329-63EF-4FCE-A583-893FAC64A5E9}" sibTransId="{F66E2F29-6966-440B-A88A-8360D30353E1}"/>
    <dgm:cxn modelId="{F9441C14-C5ED-4A90-827F-86B551EC2F2D}" type="presOf" srcId="{E2BF7390-9D45-4DEE-9228-1EA25B3F921B}" destId="{899F967A-5F25-45B3-9682-89C96DE610AD}" srcOrd="0" destOrd="0" presId="urn:microsoft.com/office/officeart/2008/layout/PictureAccentList"/>
    <dgm:cxn modelId="{2509E8AC-14F7-4375-A132-32762BB2AD56}" srcId="{D4365FAC-8313-40B6-BFDC-A30EAE2F4029}" destId="{8C63372D-5DB4-47D1-83A6-DF6197C829F8}" srcOrd="0" destOrd="0" parTransId="{4EA0A3CE-ED30-4F4A-BAE0-831D3B08F6C1}" sibTransId="{BFA32C8E-C48C-46DC-A746-708E4B3A3B5B}"/>
    <dgm:cxn modelId="{E734CBD8-F71B-43FA-8BB3-9F683C96CF9A}" type="presOf" srcId="{53A3D738-F181-4E97-87A8-89A31A26284E}" destId="{3C1FE9FC-2ACF-49B9-AD42-4ADA60CB215A}" srcOrd="0" destOrd="0" presId="urn:microsoft.com/office/officeart/2008/layout/PictureAccentList"/>
    <dgm:cxn modelId="{ACD21476-4CDF-439F-A1BB-98FF0389E25A}" type="presParOf" srcId="{CA35C94B-EC09-4DEE-B071-CD9F64672253}" destId="{FC594759-E7AF-4C40-BDB4-1EF0E99BAAFD}" srcOrd="0" destOrd="0" presId="urn:microsoft.com/office/officeart/2008/layout/PictureAccentList"/>
    <dgm:cxn modelId="{3C12A5D2-37BC-49E0-9F81-511ED7D04409}" type="presParOf" srcId="{FC594759-E7AF-4C40-BDB4-1EF0E99BAAFD}" destId="{9D77CE6C-91FC-4529-AE6D-EF1C195F1A21}" srcOrd="0" destOrd="0" presId="urn:microsoft.com/office/officeart/2008/layout/PictureAccentList"/>
    <dgm:cxn modelId="{A84A9361-702D-47D1-B191-4CFD8BD7B750}" type="presParOf" srcId="{9D77CE6C-91FC-4529-AE6D-EF1C195F1A21}" destId="{3E8616E8-DAFA-4D40-A4B3-DD6F37988FE2}" srcOrd="0" destOrd="0" presId="urn:microsoft.com/office/officeart/2008/layout/PictureAccentList"/>
    <dgm:cxn modelId="{CB676D15-C851-4465-8C9C-103F3EEF4F21}" type="presParOf" srcId="{FC594759-E7AF-4C40-BDB4-1EF0E99BAAFD}" destId="{14579A1C-FAD8-453B-A9DC-286411D77089}" srcOrd="1" destOrd="0" presId="urn:microsoft.com/office/officeart/2008/layout/PictureAccentList"/>
    <dgm:cxn modelId="{44083A16-B6F5-47FC-B087-1F743850A0CE}" type="presParOf" srcId="{14579A1C-FAD8-453B-A9DC-286411D77089}" destId="{E08A9E41-CE02-47C3-AEF2-A78D28D25EC2}" srcOrd="0" destOrd="0" presId="urn:microsoft.com/office/officeart/2008/layout/PictureAccentList"/>
    <dgm:cxn modelId="{BEA3C6AC-2B5F-437A-A27E-07F321D45E7D}" type="presParOf" srcId="{E08A9E41-CE02-47C3-AEF2-A78D28D25EC2}" destId="{41A660AB-0E6A-4D4C-8981-A18BA7BA0E1C}" srcOrd="0" destOrd="0" presId="urn:microsoft.com/office/officeart/2008/layout/PictureAccentList"/>
    <dgm:cxn modelId="{A3A10A1A-D264-4A8F-8FFE-6F785964E32A}" type="presParOf" srcId="{E08A9E41-CE02-47C3-AEF2-A78D28D25EC2}" destId="{899F967A-5F25-45B3-9682-89C96DE610AD}" srcOrd="1" destOrd="0" presId="urn:microsoft.com/office/officeart/2008/layout/PictureAccentList"/>
    <dgm:cxn modelId="{2016E8DC-D9CD-4EF8-BC23-296057EA203C}" type="presParOf" srcId="{14579A1C-FAD8-453B-A9DC-286411D77089}" destId="{A5F3636B-CB8C-4267-9A30-1DA964037EE3}" srcOrd="1" destOrd="0" presId="urn:microsoft.com/office/officeart/2008/layout/PictureAccentList"/>
    <dgm:cxn modelId="{AFE86913-5626-4AA1-9360-4C12A441DFC4}" type="presParOf" srcId="{A5F3636B-CB8C-4267-9A30-1DA964037EE3}" destId="{3ED058F5-54C0-4BB8-BE39-538CAE7CF20B}" srcOrd="0" destOrd="0" presId="urn:microsoft.com/office/officeart/2008/layout/PictureAccentList"/>
    <dgm:cxn modelId="{1016958F-247C-4B62-9E98-4E90175FFA14}" type="presParOf" srcId="{A5F3636B-CB8C-4267-9A30-1DA964037EE3}" destId="{321B54EE-F0AF-4515-8668-E5DBC292C699}" srcOrd="1" destOrd="0" presId="urn:microsoft.com/office/officeart/2008/layout/PictureAccentList"/>
    <dgm:cxn modelId="{038D71CE-7355-4D0D-904E-22FB63E3B9EA}" type="presParOf" srcId="{14579A1C-FAD8-453B-A9DC-286411D77089}" destId="{0B67D500-10B7-4C90-85F9-C3810DA716E5}" srcOrd="2" destOrd="0" presId="urn:microsoft.com/office/officeart/2008/layout/PictureAccentList"/>
    <dgm:cxn modelId="{2FF5ED67-68D2-4D4E-9BDD-6E57A9958C24}" type="presParOf" srcId="{0B67D500-10B7-4C90-85F9-C3810DA716E5}" destId="{FB369607-8CBC-446A-874D-E175F5526679}" srcOrd="0" destOrd="0" presId="urn:microsoft.com/office/officeart/2008/layout/PictureAccentList"/>
    <dgm:cxn modelId="{F5D94DBE-C0B4-43A8-A53A-326CD0A9D6CE}" type="presParOf" srcId="{0B67D500-10B7-4C90-85F9-C3810DA716E5}" destId="{3C1FE9FC-2ACF-49B9-AD42-4ADA60CB215A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1F4086-0DB1-45A1-8B77-AA44BD010C3A}">
      <dsp:nvSpPr>
        <dsp:cNvPr id="0" name=""/>
        <dsp:cNvSpPr/>
      </dsp:nvSpPr>
      <dsp:spPr>
        <a:xfrm>
          <a:off x="2098459" y="140"/>
          <a:ext cx="7010381" cy="162714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What is innovation</a:t>
          </a:r>
        </a:p>
      </dsp:txBody>
      <dsp:txXfrm>
        <a:off x="2098459" y="140"/>
        <a:ext cx="7010381" cy="1627143"/>
      </dsp:txXfrm>
    </dsp:sp>
    <dsp:sp modelId="{CF4C5A24-2BBC-4B55-AC5C-78248C14E521}">
      <dsp:nvSpPr>
        <dsp:cNvPr id="0" name=""/>
        <dsp:cNvSpPr/>
      </dsp:nvSpPr>
      <dsp:spPr>
        <a:xfrm>
          <a:off x="0" y="140"/>
          <a:ext cx="1610871" cy="162714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4E55F4-F429-4E8A-917F-8BDCC53EC319}">
      <dsp:nvSpPr>
        <dsp:cNvPr id="0" name=""/>
        <dsp:cNvSpPr/>
      </dsp:nvSpPr>
      <dsp:spPr>
        <a:xfrm>
          <a:off x="2032884" y="1895761"/>
          <a:ext cx="7010381" cy="162714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What does it take</a:t>
          </a:r>
        </a:p>
      </dsp:txBody>
      <dsp:txXfrm>
        <a:off x="2032884" y="1895761"/>
        <a:ext cx="7010381" cy="1627143"/>
      </dsp:txXfrm>
    </dsp:sp>
    <dsp:sp modelId="{CED1BFE3-DFD3-4298-A730-5BEDEECF3740}">
      <dsp:nvSpPr>
        <dsp:cNvPr id="0" name=""/>
        <dsp:cNvSpPr/>
      </dsp:nvSpPr>
      <dsp:spPr>
        <a:xfrm>
          <a:off x="9481951" y="1895761"/>
          <a:ext cx="1610871" cy="162714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4104EE-0F24-4667-A559-5949D7383D60}">
      <dsp:nvSpPr>
        <dsp:cNvPr id="0" name=""/>
        <dsp:cNvSpPr/>
      </dsp:nvSpPr>
      <dsp:spPr>
        <a:xfrm>
          <a:off x="2098459" y="3791523"/>
          <a:ext cx="7010381" cy="162714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What does it mean to me</a:t>
          </a:r>
        </a:p>
      </dsp:txBody>
      <dsp:txXfrm>
        <a:off x="2098459" y="3791523"/>
        <a:ext cx="7010381" cy="1627143"/>
      </dsp:txXfrm>
    </dsp:sp>
    <dsp:sp modelId="{1C050B6D-863A-47F7-84F8-823372D6EBA8}">
      <dsp:nvSpPr>
        <dsp:cNvPr id="0" name=""/>
        <dsp:cNvSpPr/>
      </dsp:nvSpPr>
      <dsp:spPr>
        <a:xfrm>
          <a:off x="0" y="3791383"/>
          <a:ext cx="1610871" cy="162714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77BF1-87B2-43C0-AF89-F1A2EC5AD7DA}">
      <dsp:nvSpPr>
        <dsp:cNvPr id="0" name=""/>
        <dsp:cNvSpPr/>
      </dsp:nvSpPr>
      <dsp:spPr>
        <a:xfrm>
          <a:off x="3666358" y="1969130"/>
          <a:ext cx="2502850" cy="216506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Counter intuitive concepts</a:t>
          </a:r>
          <a:endParaRPr lang="en-US" sz="2100" kern="1200" dirty="0"/>
        </a:p>
      </dsp:txBody>
      <dsp:txXfrm>
        <a:off x="4081115" y="2327912"/>
        <a:ext cx="1673336" cy="1447502"/>
      </dsp:txXfrm>
    </dsp:sp>
    <dsp:sp modelId="{93B9EB90-97C3-4460-989B-CBBA2D391FBA}">
      <dsp:nvSpPr>
        <dsp:cNvPr id="0" name=""/>
        <dsp:cNvSpPr/>
      </dsp:nvSpPr>
      <dsp:spPr>
        <a:xfrm>
          <a:off x="5233623" y="933292"/>
          <a:ext cx="944318" cy="813654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743BBB-7AA1-4338-862F-7A10C2AD92F6}">
      <dsp:nvSpPr>
        <dsp:cNvPr id="0" name=""/>
        <dsp:cNvSpPr/>
      </dsp:nvSpPr>
      <dsp:spPr>
        <a:xfrm>
          <a:off x="3896907" y="0"/>
          <a:ext cx="2051068" cy="1774414"/>
        </a:xfrm>
        <a:prstGeom prst="hexagon">
          <a:avLst>
            <a:gd name="adj" fmla="val 28570"/>
            <a:gd name="vf" fmla="val 115470"/>
          </a:avLst>
        </a:prstGeom>
        <a:solidFill>
          <a:srgbClr val="FF6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Humans can fly</a:t>
          </a:r>
        </a:p>
      </dsp:txBody>
      <dsp:txXfrm>
        <a:off x="4236813" y="294058"/>
        <a:ext cx="1371256" cy="1186298"/>
      </dsp:txXfrm>
    </dsp:sp>
    <dsp:sp modelId="{78611D74-3F03-47CA-8C7E-64B5CAA904C9}">
      <dsp:nvSpPr>
        <dsp:cNvPr id="0" name=""/>
        <dsp:cNvSpPr/>
      </dsp:nvSpPr>
      <dsp:spPr>
        <a:xfrm>
          <a:off x="6335716" y="2454393"/>
          <a:ext cx="944318" cy="813654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D0494D-8620-49B2-B19A-3D2CB8F888F5}">
      <dsp:nvSpPr>
        <dsp:cNvPr id="0" name=""/>
        <dsp:cNvSpPr/>
      </dsp:nvSpPr>
      <dsp:spPr>
        <a:xfrm>
          <a:off x="5777974" y="1091384"/>
          <a:ext cx="2051068" cy="1774414"/>
        </a:xfrm>
        <a:prstGeom prst="hexagon">
          <a:avLst>
            <a:gd name="adj" fmla="val 28570"/>
            <a:gd name="vf" fmla="val 11547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Profit from your hobby</a:t>
          </a:r>
        </a:p>
      </dsp:txBody>
      <dsp:txXfrm>
        <a:off x="6117880" y="1385442"/>
        <a:ext cx="1371256" cy="1186298"/>
      </dsp:txXfrm>
    </dsp:sp>
    <dsp:sp modelId="{3C494397-3C93-4952-9D6B-F09F80CD45A6}">
      <dsp:nvSpPr>
        <dsp:cNvPr id="0" name=""/>
        <dsp:cNvSpPr/>
      </dsp:nvSpPr>
      <dsp:spPr>
        <a:xfrm>
          <a:off x="5570131" y="4171431"/>
          <a:ext cx="944318" cy="813654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E42259-A93C-4AFF-8378-3327F335E92E}">
      <dsp:nvSpPr>
        <dsp:cNvPr id="0" name=""/>
        <dsp:cNvSpPr/>
      </dsp:nvSpPr>
      <dsp:spPr>
        <a:xfrm>
          <a:off x="5777974" y="3236918"/>
          <a:ext cx="2051068" cy="1774414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Partner with your competitors</a:t>
          </a:r>
        </a:p>
      </dsp:txBody>
      <dsp:txXfrm>
        <a:off x="6117880" y="3530976"/>
        <a:ext cx="1371256" cy="1186298"/>
      </dsp:txXfrm>
    </dsp:sp>
    <dsp:sp modelId="{5DA7E27A-8695-4690-925C-2BE8929E029A}">
      <dsp:nvSpPr>
        <dsp:cNvPr id="0" name=""/>
        <dsp:cNvSpPr/>
      </dsp:nvSpPr>
      <dsp:spPr>
        <a:xfrm>
          <a:off x="3671016" y="4349666"/>
          <a:ext cx="944318" cy="813654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DAD815-39E8-457D-B41D-5AE5BB78F534}">
      <dsp:nvSpPr>
        <dsp:cNvPr id="0" name=""/>
        <dsp:cNvSpPr/>
      </dsp:nvSpPr>
      <dsp:spPr>
        <a:xfrm>
          <a:off x="3896907" y="4329523"/>
          <a:ext cx="2051068" cy="1774414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Dress with a tent</a:t>
          </a:r>
        </a:p>
      </dsp:txBody>
      <dsp:txXfrm>
        <a:off x="4236813" y="4623581"/>
        <a:ext cx="1371256" cy="1186298"/>
      </dsp:txXfrm>
    </dsp:sp>
    <dsp:sp modelId="{4803D6CC-3005-425F-8A07-610C19C2DA33}">
      <dsp:nvSpPr>
        <dsp:cNvPr id="0" name=""/>
        <dsp:cNvSpPr/>
      </dsp:nvSpPr>
      <dsp:spPr>
        <a:xfrm>
          <a:off x="2550875" y="2829175"/>
          <a:ext cx="944318" cy="813654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0D9C4C-E662-4DEF-B78A-295C29131A57}">
      <dsp:nvSpPr>
        <dsp:cNvPr id="0" name=""/>
        <dsp:cNvSpPr/>
      </dsp:nvSpPr>
      <dsp:spPr>
        <a:xfrm>
          <a:off x="2007106" y="3238139"/>
          <a:ext cx="2051068" cy="1774414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Raise your price to sell more units</a:t>
          </a:r>
        </a:p>
      </dsp:txBody>
      <dsp:txXfrm>
        <a:off x="2347012" y="3532197"/>
        <a:ext cx="1371256" cy="1186298"/>
      </dsp:txXfrm>
    </dsp:sp>
    <dsp:sp modelId="{DFA87CE6-FD19-4829-8A15-F6698925B525}">
      <dsp:nvSpPr>
        <dsp:cNvPr id="0" name=""/>
        <dsp:cNvSpPr/>
      </dsp:nvSpPr>
      <dsp:spPr>
        <a:xfrm>
          <a:off x="2007106" y="1088942"/>
          <a:ext cx="2051068" cy="1774414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Hire in the US to lower costs</a:t>
          </a:r>
        </a:p>
      </dsp:txBody>
      <dsp:txXfrm>
        <a:off x="2347012" y="1383000"/>
        <a:ext cx="1371256" cy="11862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1689E7-8249-4ED2-AD8A-A908746379E5}">
      <dsp:nvSpPr>
        <dsp:cNvPr id="0" name=""/>
        <dsp:cNvSpPr/>
      </dsp:nvSpPr>
      <dsp:spPr>
        <a:xfrm>
          <a:off x="2867" y="312955"/>
          <a:ext cx="3494058" cy="139762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030" tIns="78677" rIns="78677" bIns="78677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kern="1200" dirty="0"/>
            <a:t>Need</a:t>
          </a:r>
        </a:p>
      </dsp:txBody>
      <dsp:txXfrm>
        <a:off x="701679" y="312955"/>
        <a:ext cx="2096435" cy="1397623"/>
      </dsp:txXfrm>
    </dsp:sp>
    <dsp:sp modelId="{5E58C635-8ED4-4454-9FAA-8ED4D249FD55}">
      <dsp:nvSpPr>
        <dsp:cNvPr id="0" name=""/>
        <dsp:cNvSpPr/>
      </dsp:nvSpPr>
      <dsp:spPr>
        <a:xfrm>
          <a:off x="3147520" y="312955"/>
          <a:ext cx="3494058" cy="139762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030" tIns="78677" rIns="78677" bIns="78677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kern="1200" dirty="0"/>
            <a:t>vision</a:t>
          </a:r>
        </a:p>
      </dsp:txBody>
      <dsp:txXfrm>
        <a:off x="3846332" y="312955"/>
        <a:ext cx="2096435" cy="1397623"/>
      </dsp:txXfrm>
    </dsp:sp>
    <dsp:sp modelId="{D78F256B-B522-4B72-A4A7-1F42584A90BC}">
      <dsp:nvSpPr>
        <dsp:cNvPr id="0" name=""/>
        <dsp:cNvSpPr/>
      </dsp:nvSpPr>
      <dsp:spPr>
        <a:xfrm>
          <a:off x="6292172" y="312955"/>
          <a:ext cx="3494058" cy="139762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030" tIns="78677" rIns="78677" bIns="78677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900" kern="1200" dirty="0"/>
            <a:t>work</a:t>
          </a:r>
        </a:p>
      </dsp:txBody>
      <dsp:txXfrm>
        <a:off x="6990984" y="312955"/>
        <a:ext cx="2096435" cy="13976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1689E7-8249-4ED2-AD8A-A908746379E5}">
      <dsp:nvSpPr>
        <dsp:cNvPr id="0" name=""/>
        <dsp:cNvSpPr/>
      </dsp:nvSpPr>
      <dsp:spPr>
        <a:xfrm>
          <a:off x="2867" y="0"/>
          <a:ext cx="3494058" cy="826266"/>
        </a:xfrm>
        <a:prstGeom prst="chevron">
          <a:avLst/>
        </a:prstGeom>
        <a:solidFill>
          <a:srgbClr val="33CC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025" tIns="65342" rIns="65342" bIns="65342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Need</a:t>
          </a:r>
        </a:p>
      </dsp:txBody>
      <dsp:txXfrm>
        <a:off x="416000" y="0"/>
        <a:ext cx="2667792" cy="826266"/>
      </dsp:txXfrm>
    </dsp:sp>
    <dsp:sp modelId="{5E58C635-8ED4-4454-9FAA-8ED4D249FD55}">
      <dsp:nvSpPr>
        <dsp:cNvPr id="0" name=""/>
        <dsp:cNvSpPr/>
      </dsp:nvSpPr>
      <dsp:spPr>
        <a:xfrm>
          <a:off x="3147520" y="0"/>
          <a:ext cx="3494058" cy="82626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025" tIns="65342" rIns="65342" bIns="65342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vision</a:t>
          </a:r>
        </a:p>
      </dsp:txBody>
      <dsp:txXfrm>
        <a:off x="3560653" y="0"/>
        <a:ext cx="2667792" cy="826266"/>
      </dsp:txXfrm>
    </dsp:sp>
    <dsp:sp modelId="{D78F256B-B522-4B72-A4A7-1F42584A90BC}">
      <dsp:nvSpPr>
        <dsp:cNvPr id="0" name=""/>
        <dsp:cNvSpPr/>
      </dsp:nvSpPr>
      <dsp:spPr>
        <a:xfrm>
          <a:off x="6292172" y="0"/>
          <a:ext cx="3494058" cy="82626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025" tIns="65342" rIns="65342" bIns="65342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work</a:t>
          </a:r>
        </a:p>
      </dsp:txBody>
      <dsp:txXfrm>
        <a:off x="6705305" y="0"/>
        <a:ext cx="2667792" cy="8262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1689E7-8249-4ED2-AD8A-A908746379E5}">
      <dsp:nvSpPr>
        <dsp:cNvPr id="0" name=""/>
        <dsp:cNvSpPr/>
      </dsp:nvSpPr>
      <dsp:spPr>
        <a:xfrm>
          <a:off x="2867" y="0"/>
          <a:ext cx="3494058" cy="826266"/>
        </a:xfrm>
        <a:prstGeom prst="chevron">
          <a:avLst/>
        </a:prstGeom>
        <a:solidFill>
          <a:srgbClr val="33CC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025" tIns="65342" rIns="65342" bIns="65342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Need</a:t>
          </a:r>
        </a:p>
      </dsp:txBody>
      <dsp:txXfrm>
        <a:off x="416000" y="0"/>
        <a:ext cx="2667792" cy="826266"/>
      </dsp:txXfrm>
    </dsp:sp>
    <dsp:sp modelId="{5E58C635-8ED4-4454-9FAA-8ED4D249FD55}">
      <dsp:nvSpPr>
        <dsp:cNvPr id="0" name=""/>
        <dsp:cNvSpPr/>
      </dsp:nvSpPr>
      <dsp:spPr>
        <a:xfrm>
          <a:off x="3147520" y="0"/>
          <a:ext cx="3494058" cy="82626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025" tIns="65342" rIns="65342" bIns="65342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vision</a:t>
          </a:r>
        </a:p>
      </dsp:txBody>
      <dsp:txXfrm>
        <a:off x="3560653" y="0"/>
        <a:ext cx="2667792" cy="826266"/>
      </dsp:txXfrm>
    </dsp:sp>
    <dsp:sp modelId="{D78F256B-B522-4B72-A4A7-1F42584A90BC}">
      <dsp:nvSpPr>
        <dsp:cNvPr id="0" name=""/>
        <dsp:cNvSpPr/>
      </dsp:nvSpPr>
      <dsp:spPr>
        <a:xfrm>
          <a:off x="6292172" y="0"/>
          <a:ext cx="3494058" cy="82626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025" tIns="65342" rIns="65342" bIns="65342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work</a:t>
          </a:r>
        </a:p>
      </dsp:txBody>
      <dsp:txXfrm>
        <a:off x="6705305" y="0"/>
        <a:ext cx="2667792" cy="82626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1689E7-8249-4ED2-AD8A-A908746379E5}">
      <dsp:nvSpPr>
        <dsp:cNvPr id="0" name=""/>
        <dsp:cNvSpPr/>
      </dsp:nvSpPr>
      <dsp:spPr>
        <a:xfrm>
          <a:off x="2867" y="0"/>
          <a:ext cx="3494058" cy="826266"/>
        </a:xfrm>
        <a:prstGeom prst="chevron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025" tIns="65342" rIns="65342" bIns="65342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Need</a:t>
          </a:r>
        </a:p>
      </dsp:txBody>
      <dsp:txXfrm>
        <a:off x="416000" y="0"/>
        <a:ext cx="2667792" cy="826266"/>
      </dsp:txXfrm>
    </dsp:sp>
    <dsp:sp modelId="{5E58C635-8ED4-4454-9FAA-8ED4D249FD55}">
      <dsp:nvSpPr>
        <dsp:cNvPr id="0" name=""/>
        <dsp:cNvSpPr/>
      </dsp:nvSpPr>
      <dsp:spPr>
        <a:xfrm>
          <a:off x="3147520" y="0"/>
          <a:ext cx="3494058" cy="826266"/>
        </a:xfrm>
        <a:prstGeom prst="chevron">
          <a:avLst/>
        </a:prstGeom>
        <a:solidFill>
          <a:srgbClr val="33CC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025" tIns="65342" rIns="65342" bIns="65342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vision</a:t>
          </a:r>
        </a:p>
      </dsp:txBody>
      <dsp:txXfrm>
        <a:off x="3560653" y="0"/>
        <a:ext cx="2667792" cy="826266"/>
      </dsp:txXfrm>
    </dsp:sp>
    <dsp:sp modelId="{D78F256B-B522-4B72-A4A7-1F42584A90BC}">
      <dsp:nvSpPr>
        <dsp:cNvPr id="0" name=""/>
        <dsp:cNvSpPr/>
      </dsp:nvSpPr>
      <dsp:spPr>
        <a:xfrm>
          <a:off x="6292172" y="0"/>
          <a:ext cx="3494058" cy="82626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025" tIns="65342" rIns="65342" bIns="65342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work</a:t>
          </a:r>
        </a:p>
      </dsp:txBody>
      <dsp:txXfrm>
        <a:off x="6705305" y="0"/>
        <a:ext cx="2667792" cy="82626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1689E7-8249-4ED2-AD8A-A908746379E5}">
      <dsp:nvSpPr>
        <dsp:cNvPr id="0" name=""/>
        <dsp:cNvSpPr/>
      </dsp:nvSpPr>
      <dsp:spPr>
        <a:xfrm>
          <a:off x="2867" y="0"/>
          <a:ext cx="3494058" cy="826266"/>
        </a:xfrm>
        <a:prstGeom prst="chevron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025" tIns="65342" rIns="65342" bIns="65342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Need</a:t>
          </a:r>
        </a:p>
      </dsp:txBody>
      <dsp:txXfrm>
        <a:off x="416000" y="0"/>
        <a:ext cx="2667792" cy="826266"/>
      </dsp:txXfrm>
    </dsp:sp>
    <dsp:sp modelId="{5E58C635-8ED4-4454-9FAA-8ED4D249FD55}">
      <dsp:nvSpPr>
        <dsp:cNvPr id="0" name=""/>
        <dsp:cNvSpPr/>
      </dsp:nvSpPr>
      <dsp:spPr>
        <a:xfrm>
          <a:off x="3147520" y="0"/>
          <a:ext cx="3494058" cy="826266"/>
        </a:xfrm>
        <a:prstGeom prst="chevron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025" tIns="65342" rIns="65342" bIns="65342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vision</a:t>
          </a:r>
        </a:p>
      </dsp:txBody>
      <dsp:txXfrm>
        <a:off x="3560653" y="0"/>
        <a:ext cx="2667792" cy="826266"/>
      </dsp:txXfrm>
    </dsp:sp>
    <dsp:sp modelId="{D78F256B-B522-4B72-A4A7-1F42584A90BC}">
      <dsp:nvSpPr>
        <dsp:cNvPr id="0" name=""/>
        <dsp:cNvSpPr/>
      </dsp:nvSpPr>
      <dsp:spPr>
        <a:xfrm>
          <a:off x="6292172" y="0"/>
          <a:ext cx="3494058" cy="826266"/>
        </a:xfrm>
        <a:prstGeom prst="chevron">
          <a:avLst/>
        </a:prstGeom>
        <a:solidFill>
          <a:srgbClr val="33CC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025" tIns="65342" rIns="65342" bIns="65342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work</a:t>
          </a:r>
        </a:p>
      </dsp:txBody>
      <dsp:txXfrm>
        <a:off x="6705305" y="0"/>
        <a:ext cx="2667792" cy="82626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1689E7-8249-4ED2-AD8A-A908746379E5}">
      <dsp:nvSpPr>
        <dsp:cNvPr id="0" name=""/>
        <dsp:cNvSpPr/>
      </dsp:nvSpPr>
      <dsp:spPr>
        <a:xfrm>
          <a:off x="2867" y="0"/>
          <a:ext cx="3494058" cy="826266"/>
        </a:xfrm>
        <a:prstGeom prst="chevron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025" tIns="65342" rIns="65342" bIns="65342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Need</a:t>
          </a:r>
        </a:p>
      </dsp:txBody>
      <dsp:txXfrm>
        <a:off x="416000" y="0"/>
        <a:ext cx="2667792" cy="826266"/>
      </dsp:txXfrm>
    </dsp:sp>
    <dsp:sp modelId="{5E58C635-8ED4-4454-9FAA-8ED4D249FD55}">
      <dsp:nvSpPr>
        <dsp:cNvPr id="0" name=""/>
        <dsp:cNvSpPr/>
      </dsp:nvSpPr>
      <dsp:spPr>
        <a:xfrm>
          <a:off x="3147520" y="0"/>
          <a:ext cx="3494058" cy="826266"/>
        </a:xfrm>
        <a:prstGeom prst="chevron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025" tIns="65342" rIns="65342" bIns="65342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vision</a:t>
          </a:r>
        </a:p>
      </dsp:txBody>
      <dsp:txXfrm>
        <a:off x="3560653" y="0"/>
        <a:ext cx="2667792" cy="826266"/>
      </dsp:txXfrm>
    </dsp:sp>
    <dsp:sp modelId="{D78F256B-B522-4B72-A4A7-1F42584A90BC}">
      <dsp:nvSpPr>
        <dsp:cNvPr id="0" name=""/>
        <dsp:cNvSpPr/>
      </dsp:nvSpPr>
      <dsp:spPr>
        <a:xfrm>
          <a:off x="6292172" y="0"/>
          <a:ext cx="3494058" cy="826266"/>
        </a:xfrm>
        <a:prstGeom prst="chevron">
          <a:avLst/>
        </a:prstGeom>
        <a:solidFill>
          <a:srgbClr val="33CC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025" tIns="65342" rIns="65342" bIns="65342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kern="1200" dirty="0"/>
            <a:t>work</a:t>
          </a:r>
        </a:p>
      </dsp:txBody>
      <dsp:txXfrm>
        <a:off x="6705305" y="0"/>
        <a:ext cx="2667792" cy="82626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8616E8-DAFA-4D40-A4B3-DD6F37988FE2}">
      <dsp:nvSpPr>
        <dsp:cNvPr id="0" name=""/>
        <dsp:cNvSpPr/>
      </dsp:nvSpPr>
      <dsp:spPr>
        <a:xfrm>
          <a:off x="453018" y="2124"/>
          <a:ext cx="8561125" cy="1277693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490440" y="39546"/>
        <a:ext cx="8486281" cy="1202849"/>
      </dsp:txXfrm>
    </dsp:sp>
    <dsp:sp modelId="{41A660AB-0E6A-4D4C-8981-A18BA7BA0E1C}">
      <dsp:nvSpPr>
        <dsp:cNvPr id="0" name=""/>
        <dsp:cNvSpPr/>
      </dsp:nvSpPr>
      <dsp:spPr>
        <a:xfrm>
          <a:off x="453018" y="1509802"/>
          <a:ext cx="1277693" cy="127769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9F967A-5F25-45B3-9682-89C96DE610AD}">
      <dsp:nvSpPr>
        <dsp:cNvPr id="0" name=""/>
        <dsp:cNvSpPr/>
      </dsp:nvSpPr>
      <dsp:spPr>
        <a:xfrm>
          <a:off x="1807373" y="1509802"/>
          <a:ext cx="7206770" cy="1277693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Enable yourself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you don’t need permission to help</a:t>
          </a:r>
        </a:p>
      </dsp:txBody>
      <dsp:txXfrm>
        <a:off x="1869756" y="1572185"/>
        <a:ext cx="7082004" cy="1152927"/>
      </dsp:txXfrm>
    </dsp:sp>
    <dsp:sp modelId="{3ED058F5-54C0-4BB8-BE39-538CAE7CF20B}">
      <dsp:nvSpPr>
        <dsp:cNvPr id="0" name=""/>
        <dsp:cNvSpPr/>
      </dsp:nvSpPr>
      <dsp:spPr>
        <a:xfrm>
          <a:off x="453018" y="2940818"/>
          <a:ext cx="1277693" cy="127769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1B54EE-F0AF-4515-8668-E5DBC292C699}">
      <dsp:nvSpPr>
        <dsp:cNvPr id="0" name=""/>
        <dsp:cNvSpPr/>
      </dsp:nvSpPr>
      <dsp:spPr>
        <a:xfrm>
          <a:off x="1807373" y="2940818"/>
          <a:ext cx="7206770" cy="1277693"/>
        </a:xfrm>
        <a:prstGeom prst="roundRect">
          <a:avLst>
            <a:gd name="adj" fmla="val 1667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Tell the world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share your solutions and make an impact</a:t>
          </a:r>
        </a:p>
      </dsp:txBody>
      <dsp:txXfrm>
        <a:off x="1869756" y="3003201"/>
        <a:ext cx="7082004" cy="1152927"/>
      </dsp:txXfrm>
    </dsp:sp>
    <dsp:sp modelId="{FB369607-8CBC-446A-874D-E175F5526679}">
      <dsp:nvSpPr>
        <dsp:cNvPr id="0" name=""/>
        <dsp:cNvSpPr/>
      </dsp:nvSpPr>
      <dsp:spPr>
        <a:xfrm>
          <a:off x="453018" y="4371835"/>
          <a:ext cx="1277693" cy="127769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1FE9FC-2ACF-49B9-AD42-4ADA60CB215A}">
      <dsp:nvSpPr>
        <dsp:cNvPr id="0" name=""/>
        <dsp:cNvSpPr/>
      </dsp:nvSpPr>
      <dsp:spPr>
        <a:xfrm>
          <a:off x="1807373" y="4371835"/>
          <a:ext cx="7206770" cy="1277693"/>
        </a:xfrm>
        <a:prstGeom prst="roundRect">
          <a:avLst>
            <a:gd name="adj" fmla="val 1667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Do more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build partnerships to achieve more</a:t>
          </a:r>
        </a:p>
      </dsp:txBody>
      <dsp:txXfrm>
        <a:off x="1869756" y="4434218"/>
        <a:ext cx="7082004" cy="11529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E3C0184-337F-42DA-A8F8-82D84F8D524C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7D82108-D407-444E-B341-5DB7ABB9E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53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jsphere2-mgmt.englab.juniper.net/junosphere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10.155.67.49/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1: airplane, spaceships, gliders,</a:t>
            </a:r>
            <a:r>
              <a:rPr lang="en-US" baseline="0" dirty="0"/>
              <a:t> balloons</a:t>
            </a:r>
          </a:p>
          <a:p>
            <a:r>
              <a:rPr lang="en-US" baseline="0" dirty="0"/>
              <a:t>2: GoPro, Nike</a:t>
            </a:r>
          </a:p>
          <a:p>
            <a:pPr defTabSz="966612"/>
            <a:r>
              <a:rPr lang="en-US" baseline="0" dirty="0"/>
              <a:t>3: Strategic alliances (Cisco-Ericsson / </a:t>
            </a:r>
            <a:r>
              <a:rPr lang="en-US" baseline="0" dirty="0" err="1"/>
              <a:t>McDonell</a:t>
            </a:r>
            <a:r>
              <a:rPr lang="en-US" baseline="0" dirty="0"/>
              <a:t>/Boeing), Hillary campaign</a:t>
            </a:r>
          </a:p>
          <a:p>
            <a:pPr defTabSz="966612"/>
            <a:r>
              <a:rPr lang="en-US" baseline="0" dirty="0"/>
              <a:t>4: Levi’s</a:t>
            </a:r>
          </a:p>
          <a:p>
            <a:r>
              <a:rPr lang="en-US" dirty="0"/>
              <a:t>5: Louis Vuitton, </a:t>
            </a:r>
            <a:r>
              <a:rPr lang="en-US" dirty="0" err="1"/>
              <a:t>Junosphere</a:t>
            </a:r>
            <a:endParaRPr lang="en-US" dirty="0"/>
          </a:p>
          <a:p>
            <a:r>
              <a:rPr lang="en-US" dirty="0"/>
              <a:t>6: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82108-D407-444E-B341-5DB7ABB9E8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68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https://jsphere2-mgmt.englab.juniper.net/junosphere/</a:t>
            </a:r>
            <a:endParaRPr lang="en-US" dirty="0"/>
          </a:p>
          <a:p>
            <a:endParaRPr lang="en-US" dirty="0"/>
          </a:p>
          <a:p>
            <a:r>
              <a:rPr lang="en-US" dirty="0"/>
              <a:t>Space URL - </a:t>
            </a:r>
            <a:r>
              <a:rPr lang="en-US" dirty="0">
                <a:hlinkClick r:id="rId4"/>
              </a:rPr>
              <a:t>https://10.155.67.49</a:t>
            </a:r>
            <a:endParaRPr lang="en-US" dirty="0"/>
          </a:p>
          <a:p>
            <a:endParaRPr lang="en-US" dirty="0"/>
          </a:p>
          <a:p>
            <a:r>
              <a:rPr lang="en-US" dirty="0"/>
              <a:t>Username/Password – super/juniper123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14B09-7C50-4114-8675-D6CC4E79564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216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Alexander Fleming</a:t>
            </a:r>
          </a:p>
          <a:p>
            <a:r>
              <a:rPr lang="en-US" dirty="0"/>
              <a:t>Nick Woodman</a:t>
            </a:r>
          </a:p>
          <a:p>
            <a:r>
              <a:rPr lang="en-US" dirty="0"/>
              <a:t>Bill Bowerman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82108-D407-444E-B341-5DB7ABB9E85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54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74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82108-D407-444E-B341-5DB7ABB9E85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45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3773" y="2299317"/>
            <a:ext cx="9030527" cy="2628178"/>
          </a:xfrm>
        </p:spPr>
        <p:txBody>
          <a:bodyPr vert="horz" anchor="b"/>
          <a:lstStyle>
            <a:lvl1pPr algn="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12202" y="5132329"/>
            <a:ext cx="7347170" cy="1322341"/>
          </a:xfrm>
          <a:solidFill>
            <a:schemeClr val="accent5"/>
          </a:solidFill>
        </p:spPr>
        <p:txBody>
          <a:bodyPr anchor="b" anchorCtr="0">
            <a:normAutofit/>
          </a:bodyPr>
          <a:lstStyle>
            <a:lvl1pPr marL="0" indent="0" algn="r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t="12376" r="37744" b="25747"/>
          <a:stretch/>
        </p:blipFill>
        <p:spPr>
          <a:xfrm>
            <a:off x="248552" y="195309"/>
            <a:ext cx="4163650" cy="133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4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8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l="12882" t="9922" r="13014" b="41508"/>
          <a:stretch/>
        </p:blipFill>
        <p:spPr>
          <a:xfrm>
            <a:off x="1787" y="50516"/>
            <a:ext cx="1873036" cy="15324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6400" y="3136899"/>
            <a:ext cx="8432800" cy="2984501"/>
          </a:xfrm>
          <a:ln w="57150">
            <a:solidFill>
              <a:schemeClr val="bg1"/>
            </a:solidFill>
          </a:ln>
        </p:spPr>
        <p:txBody>
          <a:bodyPr vert="horz" lIns="182880" rIns="182880" bIns="182880" anchor="b"/>
          <a:lstStyle>
            <a:lvl1pPr algn="r">
              <a:defRPr sz="6000"/>
            </a:lvl1pPr>
          </a:lstStyle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119790" y="2237173"/>
            <a:ext cx="2185510" cy="218551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02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567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6739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4559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453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3614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5047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0653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1" y="0"/>
            <a:ext cx="843379" cy="5805996"/>
          </a:xfrm>
          <a:prstGeom prst="rect">
            <a:avLst/>
          </a:prstGeom>
          <a:solidFill>
            <a:srgbClr val="33CCCC"/>
          </a:solidFill>
        </p:spPr>
        <p:txBody>
          <a:bodyPr vert="vert270" lIns="91440" tIns="182880" rIns="91440" bIns="45720" rtlCol="0" anchor="ctr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8082" y="648070"/>
            <a:ext cx="9835718" cy="540189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2"/>
          <a:srcRect t="13389" r="81150" b="24973"/>
          <a:stretch/>
        </p:blipFill>
        <p:spPr>
          <a:xfrm>
            <a:off x="56225" y="5917996"/>
            <a:ext cx="858175" cy="90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54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9" r:id="rId2"/>
    <p:sldLayoutId id="2147483650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168275" indent="-168275" algn="l" defTabSz="914400" rtl="0" eaLnBrk="1" latinLnBrk="0" hangingPunct="1">
        <a:lnSpc>
          <a:spcPct val="9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68275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60425" indent="-176213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082675" indent="-168275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198563" indent="-115888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26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nvicta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hyperlink" Target="mailto:psomohan@winvicta.com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Innovate like a leader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Pilar </a:t>
            </a:r>
            <a:r>
              <a:rPr lang="en-US" dirty="0" err="1"/>
              <a:t>Somohano</a:t>
            </a:r>
            <a:endParaRPr lang="en-US" dirty="0"/>
          </a:p>
          <a:p>
            <a:r>
              <a:rPr lang="en-US" dirty="0" err="1"/>
              <a:t>WINvicta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250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need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1524000" y="3206045"/>
            <a:ext cx="4953000" cy="3334455"/>
          </a:xfrm>
          <a:solidFill>
            <a:schemeClr val="tx1">
              <a:lumMod val="40000"/>
              <a:lumOff val="60000"/>
            </a:schemeClr>
          </a:solidFill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Goal: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Merge networks, save costs, drive innovation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Problem: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… there is no feasible way to simulate the migration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Years later, networks were still separate</a:t>
            </a: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1346202" y="419100"/>
            <a:ext cx="10299697" cy="184996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r>
              <a:rPr lang="en-US" sz="3600" dirty="0">
                <a:solidFill>
                  <a:srgbClr val="2E75B5"/>
                </a:solidFill>
              </a:rPr>
              <a:t>A large Service Provider expands its network via an acquisition</a:t>
            </a:r>
          </a:p>
        </p:txBody>
      </p:sp>
      <p:pic>
        <p:nvPicPr>
          <p:cNvPr id="13" name="Content Placeholder 5" descr="Screen shot 2011-05-16 at 5.10.29 PM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DDDDDD"/>
              </a:clrFrom>
              <a:clrTo>
                <a:srgbClr val="DDDD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" t="38229" b="17565"/>
          <a:stretch>
            <a:fillRect/>
          </a:stretch>
        </p:blipFill>
        <p:spPr>
          <a:xfrm>
            <a:off x="3761513" y="1733108"/>
            <a:ext cx="5469073" cy="1392865"/>
          </a:xfrm>
          <a:prstGeom prst="octagon">
            <a:avLst/>
          </a:prstGeom>
        </p:spPr>
      </p:pic>
    </p:spTree>
    <p:extLst>
      <p:ext uri="{BB962C8B-B14F-4D97-AF65-F5344CB8AC3E}">
        <p14:creationId xmlns:p14="http://schemas.microsoft.com/office/powerpoint/2010/main" val="159477475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vision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1524000" y="3206045"/>
            <a:ext cx="4953000" cy="3334455"/>
          </a:xfrm>
          <a:solidFill>
            <a:schemeClr val="bg1">
              <a:lumMod val="85000"/>
            </a:schemeClr>
          </a:solidFill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Goal: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Merge networks, save costs, drive innovation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Problem: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… but there is no feasible and safe way to simulate the migration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Years later, networks are still separate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692899" y="3206045"/>
            <a:ext cx="4953000" cy="3334455"/>
          </a:xfrm>
          <a:solidFill>
            <a:srgbClr val="2E75B5"/>
          </a:solidFill>
          <a:ln w="38100">
            <a:noFill/>
          </a:ln>
        </p:spPr>
        <p:txBody>
          <a:bodyPr anchor="ctr">
            <a:normAutofit lnSpcReduction="10000"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US" sz="2400" dirty="0">
                <a:solidFill>
                  <a:schemeClr val="bg1"/>
                </a:solidFill>
              </a:rPr>
              <a:t>What if…</a:t>
            </a:r>
          </a:p>
          <a:p>
            <a:pPr marL="0" indent="0">
              <a:spcBef>
                <a:spcPts val="1800"/>
              </a:spcBef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>
                <a:solidFill>
                  <a:schemeClr val="bg1"/>
                </a:solidFill>
              </a:rPr>
              <a:t>We could emulate the whole network at low cost?</a:t>
            </a:r>
          </a:p>
          <a:p>
            <a:pPr marL="0" indent="0">
              <a:spcBef>
                <a:spcPts val="1800"/>
              </a:spcBef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>
                <a:solidFill>
                  <a:schemeClr val="bg1"/>
                </a:solidFill>
              </a:rPr>
              <a:t>Could we use virtualization to do that?</a:t>
            </a: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1346202" y="419100"/>
            <a:ext cx="10299697" cy="184996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r>
              <a:rPr lang="en-US" sz="3600" dirty="0">
                <a:solidFill>
                  <a:srgbClr val="2E75B5"/>
                </a:solidFill>
              </a:rPr>
              <a:t>Use the cloud to emulate the whole network at low cost</a:t>
            </a:r>
          </a:p>
        </p:txBody>
      </p:sp>
      <p:pic>
        <p:nvPicPr>
          <p:cNvPr id="13" name="Content Placeholder 5" descr="Screen shot 2011-05-16 at 5.10.29 PM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DDDDDD"/>
              </a:clrFrom>
              <a:clrTo>
                <a:srgbClr val="DDDDD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" t="38229" b="17565"/>
          <a:stretch>
            <a:fillRect/>
          </a:stretch>
        </p:blipFill>
        <p:spPr>
          <a:xfrm>
            <a:off x="3761513" y="1733108"/>
            <a:ext cx="5469073" cy="1392865"/>
          </a:xfrm>
          <a:prstGeom prst="octagon">
            <a:avLst/>
          </a:prstGeom>
        </p:spPr>
      </p:pic>
    </p:spTree>
    <p:extLst>
      <p:ext uri="{BB962C8B-B14F-4D97-AF65-F5344CB8AC3E}">
        <p14:creationId xmlns:p14="http://schemas.microsoft.com/office/powerpoint/2010/main" val="267535849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obstacle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0493"/>
          <a:stretch/>
        </p:blipFill>
        <p:spPr>
          <a:xfrm>
            <a:off x="1717646" y="814103"/>
            <a:ext cx="9915554" cy="5793594"/>
          </a:xfrm>
          <a:prstGeom prst="rect">
            <a:avLst/>
          </a:prstGeom>
        </p:spPr>
      </p:pic>
      <p:sp>
        <p:nvSpPr>
          <p:cNvPr id="6" name="Content Placeholder 5"/>
          <p:cNvSpPr txBox="1">
            <a:spLocks/>
          </p:cNvSpPr>
          <p:nvPr/>
        </p:nvSpPr>
        <p:spPr>
          <a:xfrm>
            <a:off x="1143000" y="292100"/>
            <a:ext cx="11049000" cy="174836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r>
              <a:rPr lang="en-US" sz="3600" dirty="0">
                <a:solidFill>
                  <a:srgbClr val="2E75B5"/>
                </a:solidFill>
              </a:rPr>
              <a:t>I just can’t copy thousands of nodes and </a:t>
            </a:r>
            <a:r>
              <a:rPr lang="en-US" sz="3600" dirty="0" err="1">
                <a:solidFill>
                  <a:srgbClr val="2E75B5"/>
                </a:solidFill>
              </a:rPr>
              <a:t>configs</a:t>
            </a:r>
            <a:r>
              <a:rPr lang="en-US" sz="3600" dirty="0">
                <a:solidFill>
                  <a:srgbClr val="2E75B5"/>
                </a:solidFill>
              </a:rPr>
              <a:t> manually</a:t>
            </a:r>
          </a:p>
        </p:txBody>
      </p:sp>
    </p:spTree>
    <p:extLst>
      <p:ext uri="{BB962C8B-B14F-4D97-AF65-F5344CB8AC3E}">
        <p14:creationId xmlns:p14="http://schemas.microsoft.com/office/powerpoint/2010/main" val="1913384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1"/>
          <a:stretch/>
        </p:blipFill>
        <p:spPr>
          <a:xfrm>
            <a:off x="1511301" y="2477334"/>
            <a:ext cx="3098800" cy="19623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5" r="5341" b="3590"/>
          <a:stretch/>
        </p:blipFill>
        <p:spPr>
          <a:xfrm>
            <a:off x="1511301" y="4572834"/>
            <a:ext cx="3098800" cy="1962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291243"/>
            <a:ext cx="3098800" cy="20529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49800" y="291243"/>
            <a:ext cx="6739566" cy="201920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/>
              <a:t>Market Analysis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49800" y="2403619"/>
            <a:ext cx="6739566" cy="20192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/>
              <a:t>Technical Feasibility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67055" y="4515996"/>
            <a:ext cx="6739566" cy="20192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/>
              <a:t>Funding</a:t>
            </a:r>
          </a:p>
        </p:txBody>
      </p:sp>
    </p:spTree>
    <p:extLst>
      <p:ext uri="{BB962C8B-B14F-4D97-AF65-F5344CB8AC3E}">
        <p14:creationId xmlns:p14="http://schemas.microsoft.com/office/powerpoint/2010/main" val="382426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5418" t="12593" r="8786" b="11505"/>
          <a:stretch/>
        </p:blipFill>
        <p:spPr bwMode="auto">
          <a:xfrm>
            <a:off x="1219200" y="-47733"/>
            <a:ext cx="10972800" cy="6867632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-47733"/>
            <a:ext cx="10972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-47733"/>
            <a:ext cx="10972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" y="0"/>
            <a:ext cx="843379" cy="6858000"/>
          </a:xfrm>
          <a:noFill/>
        </p:spPr>
        <p:txBody>
          <a:bodyPr/>
          <a:lstStyle/>
          <a:p>
            <a:r>
              <a:rPr lang="en-US" dirty="0"/>
              <a:t>Leadership Results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9" b="7755"/>
          <a:stretch/>
        </p:blipFill>
        <p:spPr>
          <a:xfrm>
            <a:off x="1219200" y="-47733"/>
            <a:ext cx="10972800" cy="68961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28700" y="-47733"/>
            <a:ext cx="11163300" cy="69819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6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46200" y="291243"/>
            <a:ext cx="3298160" cy="201920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5 Pioneers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1346200" y="2403619"/>
            <a:ext cx="3298160" cy="20192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5 Business Units Collaborating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346200" y="4515996"/>
            <a:ext cx="3298160" cy="20192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5 Ecosystem Partners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4849640" y="291243"/>
            <a:ext cx="3298160" cy="20192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1 million virtual machines</a:t>
            </a:r>
          </a:p>
        </p:txBody>
      </p:sp>
      <p:sp>
        <p:nvSpPr>
          <p:cNvPr id="7" name="Rectangle 6"/>
          <p:cNvSpPr/>
          <p:nvPr/>
        </p:nvSpPr>
        <p:spPr>
          <a:xfrm>
            <a:off x="4849640" y="2403619"/>
            <a:ext cx="3298160" cy="201920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500 Customers</a:t>
            </a:r>
          </a:p>
        </p:txBody>
      </p:sp>
      <p:sp>
        <p:nvSpPr>
          <p:cNvPr id="8" name="Rectangle 7"/>
          <p:cNvSpPr/>
          <p:nvPr/>
        </p:nvSpPr>
        <p:spPr>
          <a:xfrm>
            <a:off x="4849640" y="4515996"/>
            <a:ext cx="3298160" cy="20192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5 US Top</a:t>
            </a:r>
          </a:p>
          <a:p>
            <a:r>
              <a:rPr lang="en-US" sz="3200" dirty="0"/>
              <a:t>Service Providers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53079" y="291243"/>
            <a:ext cx="3298160" cy="20192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$1 / virtual machine day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53079" y="2403619"/>
            <a:ext cx="3298160" cy="20192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5 Top Euro Service Providers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53079" y="4515996"/>
            <a:ext cx="3298160" cy="201920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1 Patent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Leadership Results</a:t>
            </a:r>
          </a:p>
        </p:txBody>
      </p:sp>
    </p:spTree>
    <p:extLst>
      <p:ext uri="{BB962C8B-B14F-4D97-AF65-F5344CB8AC3E}">
        <p14:creationId xmlns:p14="http://schemas.microsoft.com/office/powerpoint/2010/main" val="376702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it mean to you?</a:t>
            </a:r>
          </a:p>
        </p:txBody>
      </p:sp>
    </p:spTree>
    <p:extLst>
      <p:ext uri="{BB962C8B-B14F-4D97-AF65-F5344CB8AC3E}">
        <p14:creationId xmlns:p14="http://schemas.microsoft.com/office/powerpoint/2010/main" val="3854664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 a need - Have a passion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54025269"/>
              </p:ext>
            </p:extLst>
          </p:nvPr>
        </p:nvGraphicFramePr>
        <p:xfrm>
          <a:off x="1701494" y="5905041"/>
          <a:ext cx="9789099" cy="826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2460" r="3048"/>
          <a:stretch/>
        </p:blipFill>
        <p:spPr>
          <a:xfrm>
            <a:off x="2798285" y="3960086"/>
            <a:ext cx="2337711" cy="17314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7545" y="2181186"/>
            <a:ext cx="2323163" cy="17004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l="6573" r="16705"/>
          <a:stretch/>
        </p:blipFill>
        <p:spPr>
          <a:xfrm>
            <a:off x="2797545" y="402287"/>
            <a:ext cx="2323163" cy="170043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42361" y="402287"/>
            <a:ext cx="1145755" cy="528241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dirty="0"/>
              <a:t>Observe around you and stay curious</a:t>
            </a:r>
          </a:p>
          <a:p>
            <a:pPr algn="ctr"/>
            <a:r>
              <a:rPr lang="en-US" sz="2400" dirty="0"/>
              <a:t>Look beyond your day-to-day work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230137" y="402287"/>
            <a:ext cx="6260456" cy="1700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Alexander Fleming</a:t>
            </a:r>
          </a:p>
          <a:p>
            <a:r>
              <a:rPr lang="en-US" sz="3200" dirty="0"/>
              <a:t>What’s happening here?</a:t>
            </a:r>
          </a:p>
          <a:p>
            <a:r>
              <a:rPr lang="en-US" sz="3200" dirty="0"/>
              <a:t>Penicillin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230137" y="2181185"/>
            <a:ext cx="6260456" cy="170043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Bill Bowerman</a:t>
            </a:r>
          </a:p>
          <a:p>
            <a:r>
              <a:rPr lang="en-US" sz="3200" dirty="0"/>
              <a:t>I need better affordable shoes</a:t>
            </a:r>
          </a:p>
          <a:p>
            <a:r>
              <a:rPr lang="en-US" sz="3200" dirty="0"/>
              <a:t>Nike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246165" y="3960083"/>
            <a:ext cx="6260456" cy="170043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Nick Woodman</a:t>
            </a:r>
          </a:p>
          <a:p>
            <a:r>
              <a:rPr lang="en-US" sz="3200" dirty="0"/>
              <a:t>Can’t pay for the camera rental</a:t>
            </a:r>
          </a:p>
          <a:p>
            <a:r>
              <a:rPr lang="en-US" sz="3200" dirty="0"/>
              <a:t>GoPro</a:t>
            </a:r>
          </a:p>
        </p:txBody>
      </p:sp>
    </p:spTree>
    <p:extLst>
      <p:ext uri="{BB962C8B-B14F-4D97-AF65-F5344CB8AC3E}">
        <p14:creationId xmlns:p14="http://schemas.microsoft.com/office/powerpoint/2010/main" val="140723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57297" y="1735157"/>
            <a:ext cx="3767180" cy="33876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How can I lead the 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8082" y="404103"/>
            <a:ext cx="9835718" cy="5401893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5400" b="1" i="1" dirty="0">
                <a:solidFill>
                  <a:srgbClr val="33CCCC"/>
                </a:solidFill>
              </a:rPr>
              <a:t>Think of needs and events in your environment</a:t>
            </a:r>
          </a:p>
          <a:p>
            <a:pPr marL="346075" lvl="1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600" dirty="0">
                <a:solidFill>
                  <a:srgbClr val="2E75B5"/>
                </a:solidFill>
              </a:rPr>
              <a:t>How you do things every day</a:t>
            </a:r>
          </a:p>
          <a:p>
            <a:pPr marL="346075" lvl="1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600" dirty="0">
                <a:solidFill>
                  <a:srgbClr val="2E75B5"/>
                </a:solidFill>
              </a:rPr>
              <a:t>What could improve in your workgroup</a:t>
            </a:r>
          </a:p>
          <a:p>
            <a:pPr marL="346075" lvl="1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600" dirty="0">
                <a:solidFill>
                  <a:srgbClr val="2E75B5"/>
                </a:solidFill>
              </a:rPr>
              <a:t>What do you see in your industry</a:t>
            </a:r>
          </a:p>
          <a:p>
            <a:pPr marL="346075" lvl="1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600" dirty="0">
                <a:solidFill>
                  <a:srgbClr val="2E75B5"/>
                </a:solidFill>
              </a:rPr>
              <a:t>How are things in your community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085250747"/>
              </p:ext>
            </p:extLst>
          </p:nvPr>
        </p:nvGraphicFramePr>
        <p:xfrm>
          <a:off x="1701494" y="5905041"/>
          <a:ext cx="9789099" cy="826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82361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need to vision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18082" y="1358899"/>
            <a:ext cx="9835718" cy="44470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2E75B5"/>
                </a:solidFill>
              </a:rPr>
              <a:t>To the extent of your possibilities, what can you do?</a:t>
            </a:r>
          </a:p>
          <a:p>
            <a:pPr marL="0" indent="0">
              <a:buNone/>
            </a:pPr>
            <a:endParaRPr lang="en-US" sz="3600" dirty="0">
              <a:solidFill>
                <a:srgbClr val="2E75B5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2E75B5"/>
                </a:solidFill>
              </a:rPr>
              <a:t>If you had full power, what would you do?</a:t>
            </a:r>
          </a:p>
          <a:p>
            <a:pPr marL="0" indent="0">
              <a:buNone/>
            </a:pPr>
            <a:endParaRPr lang="en-US" sz="3600" dirty="0">
              <a:solidFill>
                <a:srgbClr val="2E75B5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2E75B5"/>
                </a:solidFill>
              </a:rPr>
              <a:t>Who could help?</a:t>
            </a:r>
          </a:p>
        </p:txBody>
      </p:sp>
      <p:sp>
        <p:nvSpPr>
          <p:cNvPr id="4" name="Rectangle 3"/>
          <p:cNvSpPr/>
          <p:nvPr/>
        </p:nvSpPr>
        <p:spPr>
          <a:xfrm>
            <a:off x="1153242" y="203679"/>
            <a:ext cx="31133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6000" b="1" i="1" dirty="0">
                <a:solidFill>
                  <a:srgbClr val="33CCCC"/>
                </a:solidFill>
              </a:rPr>
              <a:t>What if…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950075485"/>
              </p:ext>
            </p:extLst>
          </p:nvPr>
        </p:nvGraphicFramePr>
        <p:xfrm>
          <a:off x="1701494" y="5905041"/>
          <a:ext cx="9789099" cy="826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5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483416508"/>
              </p:ext>
            </p:extLst>
          </p:nvPr>
        </p:nvGraphicFramePr>
        <p:xfrm>
          <a:off x="679373" y="675598"/>
          <a:ext cx="1114172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9045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Tell the world – work with others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8082" y="2111894"/>
            <a:ext cx="9835718" cy="34507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2E75B5"/>
                </a:solidFill>
              </a:rPr>
              <a:t>This solution is great for me… who else can benefit from it?</a:t>
            </a:r>
          </a:p>
          <a:p>
            <a:pPr marL="346075" lvl="1" indent="0">
              <a:buNone/>
            </a:pPr>
            <a:r>
              <a:rPr lang="en-US" sz="3600" dirty="0">
                <a:solidFill>
                  <a:srgbClr val="2E75B5"/>
                </a:solidFill>
              </a:rPr>
              <a:t>Share it!</a:t>
            </a:r>
          </a:p>
          <a:p>
            <a:pPr marL="346075" lvl="1" indent="0">
              <a:buNone/>
            </a:pPr>
            <a:r>
              <a:rPr lang="en-US" sz="3600" dirty="0">
                <a:solidFill>
                  <a:srgbClr val="2E75B5"/>
                </a:solidFill>
              </a:rPr>
              <a:t>Teach them how to use it</a:t>
            </a:r>
          </a:p>
          <a:p>
            <a:pPr marL="346075" lvl="1" indent="0">
              <a:buNone/>
            </a:pPr>
            <a:r>
              <a:rPr lang="en-US" sz="3600" dirty="0">
                <a:solidFill>
                  <a:srgbClr val="2E75B5"/>
                </a:solidFill>
              </a:rPr>
              <a:t>Let others know about it</a:t>
            </a:r>
          </a:p>
        </p:txBody>
      </p:sp>
      <p:sp>
        <p:nvSpPr>
          <p:cNvPr id="4" name="Rectangle 3"/>
          <p:cNvSpPr/>
          <p:nvPr/>
        </p:nvSpPr>
        <p:spPr>
          <a:xfrm>
            <a:off x="1153242" y="203679"/>
            <a:ext cx="1036565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5400" b="1" i="1" dirty="0">
                <a:solidFill>
                  <a:srgbClr val="33CCCC"/>
                </a:solidFill>
              </a:rPr>
              <a:t>Use innovation to help others</a:t>
            </a:r>
          </a:p>
          <a:p>
            <a:pPr algn="r">
              <a:spcBef>
                <a:spcPts val="1200"/>
              </a:spcBef>
            </a:pPr>
            <a:r>
              <a:rPr lang="en-US" sz="5400" b="1" i="1" dirty="0">
                <a:solidFill>
                  <a:srgbClr val="33CCCC"/>
                </a:solidFill>
              </a:rPr>
              <a:t>and build leadership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13513344"/>
              </p:ext>
            </p:extLst>
          </p:nvPr>
        </p:nvGraphicFramePr>
        <p:xfrm>
          <a:off x="1701494" y="5905041"/>
          <a:ext cx="9789099" cy="826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6047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would I ask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8082" y="378372"/>
            <a:ext cx="10200952" cy="503182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The opportunity to expand the use of my solution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A team or budget to continue developing it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Access to special training that will help me do more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Introduction to others who would be interested and could help me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Ideas to leverage from the innovation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35491743"/>
              </p:ext>
            </p:extLst>
          </p:nvPr>
        </p:nvGraphicFramePr>
        <p:xfrm>
          <a:off x="1701494" y="5905041"/>
          <a:ext cx="9789099" cy="826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4760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Innovate like a Leader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161367595"/>
              </p:ext>
            </p:extLst>
          </p:nvPr>
        </p:nvGraphicFramePr>
        <p:xfrm>
          <a:off x="1702360" y="484742"/>
          <a:ext cx="9467162" cy="5651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8082" y="530796"/>
            <a:ext cx="9835718" cy="2779772"/>
          </a:xfrm>
        </p:spPr>
        <p:txBody>
          <a:bodyPr anchor="t"/>
          <a:lstStyle/>
          <a:p>
            <a:pPr marL="0" indent="0">
              <a:buNone/>
            </a:pPr>
            <a:r>
              <a:rPr lang="en-US" sz="3600" b="1" dirty="0">
                <a:solidFill>
                  <a:schemeClr val="accent5"/>
                </a:solidFill>
              </a:rPr>
              <a:t>Organizations and people need solutions!</a:t>
            </a:r>
          </a:p>
          <a:p>
            <a:pPr marL="0" indent="0" algn="r">
              <a:buNone/>
            </a:pPr>
            <a:r>
              <a:rPr lang="en-US" sz="3600" dirty="0"/>
              <a:t>Innovation is welcome</a:t>
            </a:r>
          </a:p>
        </p:txBody>
      </p:sp>
    </p:spTree>
    <p:extLst>
      <p:ext uri="{BB962C8B-B14F-4D97-AF65-F5344CB8AC3E}">
        <p14:creationId xmlns:p14="http://schemas.microsoft.com/office/powerpoint/2010/main" val="2530673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774700"/>
            <a:ext cx="11153823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0" dirty="0">
                <a:solidFill>
                  <a:schemeClr val="accent5">
                    <a:lumMod val="50000"/>
                  </a:schemeClr>
                </a:solidFill>
              </a:rPr>
              <a:t>How will you begin?</a:t>
            </a:r>
          </a:p>
        </p:txBody>
      </p:sp>
    </p:spTree>
    <p:extLst>
      <p:ext uri="{BB962C8B-B14F-4D97-AF65-F5344CB8AC3E}">
        <p14:creationId xmlns:p14="http://schemas.microsoft.com/office/powerpoint/2010/main" val="1446011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30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843379" cy="6858000"/>
          </a:xfrm>
        </p:spPr>
        <p:txBody>
          <a:bodyPr/>
          <a:lstStyle/>
          <a:p>
            <a:r>
              <a:rPr lang="en-US" dirty="0"/>
              <a:t>Let’s make it happen!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5586" y="2332389"/>
            <a:ext cx="6035565" cy="4218182"/>
          </a:xfrm>
          <a:noFill/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4400" dirty="0"/>
              <a:t>Pilar </a:t>
            </a:r>
            <a:r>
              <a:rPr lang="en-US" sz="4400" dirty="0" err="1"/>
              <a:t>Somohano</a:t>
            </a:r>
            <a:endParaRPr lang="en-US" sz="4400" dirty="0"/>
          </a:p>
          <a:p>
            <a:pPr marL="0" indent="0" algn="r">
              <a:buNone/>
            </a:pPr>
            <a:r>
              <a:rPr lang="en-US" sz="4400" dirty="0"/>
              <a:t>508-223-7665</a:t>
            </a:r>
          </a:p>
          <a:p>
            <a:pPr marL="0" indent="0" algn="r">
              <a:buNone/>
            </a:pPr>
            <a:endParaRPr lang="en-US" sz="4400" dirty="0"/>
          </a:p>
          <a:p>
            <a:pPr marL="0" indent="0" algn="r">
              <a:buNone/>
            </a:pPr>
            <a:endParaRPr lang="en-US" sz="4400" dirty="0"/>
          </a:p>
          <a:p>
            <a:pPr marL="0" indent="0" algn="r">
              <a:buNone/>
            </a:pPr>
            <a:r>
              <a:rPr lang="en-US" dirty="0">
                <a:hlinkClick r:id="rId3"/>
              </a:rPr>
              <a:t>www.winvicta.com</a:t>
            </a:r>
            <a:endParaRPr lang="en-US" dirty="0"/>
          </a:p>
          <a:p>
            <a:pPr marL="0" indent="0" algn="r">
              <a:buNone/>
            </a:pPr>
            <a:r>
              <a:rPr lang="en-US" dirty="0">
                <a:hlinkClick r:id="rId4"/>
              </a:rPr>
              <a:t>psomohan@winvicta.com</a:t>
            </a:r>
            <a:r>
              <a:rPr lang="en-US" dirty="0"/>
              <a:t> </a:t>
            </a:r>
          </a:p>
        </p:txBody>
      </p:sp>
      <p:sp>
        <p:nvSpPr>
          <p:cNvPr id="4" name="Donut 3"/>
          <p:cNvSpPr/>
          <p:nvPr/>
        </p:nvSpPr>
        <p:spPr>
          <a:xfrm>
            <a:off x="1518082" y="1354508"/>
            <a:ext cx="1118586" cy="1118586"/>
          </a:xfrm>
          <a:prstGeom prst="donut">
            <a:avLst>
              <a:gd name="adj" fmla="val 20643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onut 4"/>
          <p:cNvSpPr/>
          <p:nvPr/>
        </p:nvSpPr>
        <p:spPr>
          <a:xfrm>
            <a:off x="1518082" y="327380"/>
            <a:ext cx="1118586" cy="1118586"/>
          </a:xfrm>
          <a:prstGeom prst="donut">
            <a:avLst>
              <a:gd name="adj" fmla="val 20643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18082" y="327380"/>
            <a:ext cx="1118586" cy="566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18082" y="1913801"/>
            <a:ext cx="1118586" cy="566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rgbClr val="413229"/>
              </a:solidFill>
              <a:latin typeface="Harlow Solid Italic" panose="04030604020F02020D02" pitchFamily="8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828369" y="646544"/>
            <a:ext cx="498012" cy="498014"/>
          </a:xfrm>
          <a:prstGeom prst="ellipse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699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06210" y="1297710"/>
            <a:ext cx="5498560" cy="5668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6000" b="1" dirty="0" err="1">
                <a:solidFill>
                  <a:srgbClr val="33CCCC"/>
                </a:solidFill>
                <a:latin typeface="Eras Medium ITC" panose="020B0602030504020804" pitchFamily="34" charset="0"/>
              </a:rPr>
              <a:t>win</a:t>
            </a:r>
            <a:r>
              <a:rPr lang="en-US" sz="6000" b="1" dirty="0" err="1">
                <a:solidFill>
                  <a:schemeClr val="accent5"/>
                </a:solidFill>
                <a:latin typeface="Eras Medium ITC" panose="020B0602030504020804" pitchFamily="34" charset="0"/>
              </a:rPr>
              <a:t>victa</a:t>
            </a:r>
            <a:endParaRPr lang="en-US" sz="6000" b="1" dirty="0">
              <a:solidFill>
                <a:schemeClr val="accent5"/>
              </a:solidFill>
              <a:latin typeface="Eras Medium ITC" panose="020B06020305040208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082" y="4415000"/>
            <a:ext cx="2135571" cy="213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83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388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st of Coyote and Roadrunner (2) - Cartoon (english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1192" y="0"/>
            <a:ext cx="12514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innovation</a:t>
            </a:r>
          </a:p>
        </p:txBody>
      </p:sp>
    </p:spTree>
    <p:extLst>
      <p:ext uri="{BB962C8B-B14F-4D97-AF65-F5344CB8AC3E}">
        <p14:creationId xmlns:p14="http://schemas.microsoft.com/office/powerpoint/2010/main" val="3230361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innovation?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429182" y="2079763"/>
            <a:ext cx="9835718" cy="10527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i="1" dirty="0">
                <a:solidFill>
                  <a:srgbClr val="33CCCC"/>
                </a:solidFill>
              </a:rPr>
              <a:t>What about?...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20000"/>
          <a:stretch/>
        </p:blipFill>
        <p:spPr>
          <a:xfrm>
            <a:off x="4803228" y="564990"/>
            <a:ext cx="3363311" cy="1334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68" b="12230"/>
          <a:stretch/>
        </p:blipFill>
        <p:spPr>
          <a:xfrm>
            <a:off x="1429406" y="564989"/>
            <a:ext cx="3373822" cy="13558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68"/>
          <a:stretch/>
        </p:blipFill>
        <p:spPr>
          <a:xfrm>
            <a:off x="8177050" y="575500"/>
            <a:ext cx="3321268" cy="13453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406" y="3291454"/>
            <a:ext cx="3350936" cy="25145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r="12020"/>
          <a:stretch/>
        </p:blipFill>
        <p:spPr>
          <a:xfrm>
            <a:off x="4792717" y="3291452"/>
            <a:ext cx="3373821" cy="25145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37764" y="5879803"/>
            <a:ext cx="3010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E75B5"/>
                </a:solidFill>
              </a:rPr>
              <a:t>No response to e-mail,</a:t>
            </a:r>
          </a:p>
          <a:p>
            <a:r>
              <a:rPr lang="en-US" sz="2400" dirty="0">
                <a:solidFill>
                  <a:srgbClr val="2E75B5"/>
                </a:solidFill>
              </a:rPr>
              <a:t>call them!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29406" y="5879802"/>
            <a:ext cx="3138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E75B5"/>
                </a:solidFill>
              </a:rPr>
              <a:t>If you don’t have a tool,</a:t>
            </a:r>
          </a:p>
          <a:p>
            <a:r>
              <a:rPr lang="en-US" sz="2400" dirty="0">
                <a:solidFill>
                  <a:srgbClr val="2E75B5"/>
                </a:solidFill>
              </a:rPr>
              <a:t>Make it!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097996" y="5878284"/>
            <a:ext cx="30701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E75B5"/>
                </a:solidFill>
              </a:rPr>
              <a:t>Need more headcount,</a:t>
            </a:r>
          </a:p>
          <a:p>
            <a:r>
              <a:rPr lang="en-US" sz="2400" dirty="0">
                <a:solidFill>
                  <a:srgbClr val="2E75B5"/>
                </a:solidFill>
              </a:rPr>
              <a:t>Optimize it!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21888"/>
          <a:stretch/>
        </p:blipFill>
        <p:spPr>
          <a:xfrm>
            <a:off x="8097996" y="3132514"/>
            <a:ext cx="3348478" cy="267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5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6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the status quo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8405235"/>
              </p:ext>
            </p:extLst>
          </p:nvPr>
        </p:nvGraphicFramePr>
        <p:xfrm>
          <a:off x="1517650" y="296863"/>
          <a:ext cx="9836150" cy="6103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Hexagon 4"/>
          <p:cNvSpPr/>
          <p:nvPr/>
        </p:nvSpPr>
        <p:spPr>
          <a:xfrm>
            <a:off x="5384800" y="296863"/>
            <a:ext cx="2489200" cy="1785937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xagon 5"/>
          <p:cNvSpPr/>
          <p:nvPr/>
        </p:nvSpPr>
        <p:spPr>
          <a:xfrm>
            <a:off x="7188200" y="1371600"/>
            <a:ext cx="2247900" cy="21590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xagon 6"/>
          <p:cNvSpPr/>
          <p:nvPr/>
        </p:nvSpPr>
        <p:spPr>
          <a:xfrm>
            <a:off x="7188200" y="3348832"/>
            <a:ext cx="2273300" cy="2162968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xagon 8"/>
          <p:cNvSpPr/>
          <p:nvPr/>
        </p:nvSpPr>
        <p:spPr>
          <a:xfrm>
            <a:off x="4965700" y="4415632"/>
            <a:ext cx="2908300" cy="2239168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xagon 10"/>
          <p:cNvSpPr/>
          <p:nvPr/>
        </p:nvSpPr>
        <p:spPr>
          <a:xfrm>
            <a:off x="3314700" y="3149600"/>
            <a:ext cx="2413000" cy="23622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/>
          <p:cNvSpPr/>
          <p:nvPr/>
        </p:nvSpPr>
        <p:spPr>
          <a:xfrm>
            <a:off x="3352800" y="1371600"/>
            <a:ext cx="2273300" cy="1977232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5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it take</a:t>
            </a:r>
          </a:p>
        </p:txBody>
      </p:sp>
    </p:spTree>
    <p:extLst>
      <p:ext uri="{BB962C8B-B14F-4D97-AF65-F5344CB8AC3E}">
        <p14:creationId xmlns:p14="http://schemas.microsoft.com/office/powerpoint/2010/main" val="2386180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innovation happen?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035054818"/>
              </p:ext>
            </p:extLst>
          </p:nvPr>
        </p:nvGraphicFramePr>
        <p:xfrm>
          <a:off x="1789452" y="2449315"/>
          <a:ext cx="9789099" cy="2023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rrow: Right 4"/>
          <p:cNvSpPr/>
          <p:nvPr/>
        </p:nvSpPr>
        <p:spPr>
          <a:xfrm rot="-2700000">
            <a:off x="6693718" y="4208338"/>
            <a:ext cx="2385294" cy="1994264"/>
          </a:xfrm>
          <a:prstGeom prst="rightArrow">
            <a:avLst/>
          </a:prstGeom>
          <a:solidFill>
            <a:srgbClr val="00B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supporters</a:t>
            </a:r>
          </a:p>
        </p:txBody>
      </p:sp>
      <p:sp>
        <p:nvSpPr>
          <p:cNvPr id="6" name="Arrow: Right 5"/>
          <p:cNvSpPr/>
          <p:nvPr/>
        </p:nvSpPr>
        <p:spPr>
          <a:xfrm rot="-2700000">
            <a:off x="8837497" y="4208338"/>
            <a:ext cx="2385294" cy="1994264"/>
          </a:xfrm>
          <a:prstGeom prst="rightArrow">
            <a:avLst/>
          </a:prstGeom>
          <a:solidFill>
            <a:srgbClr val="00B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learnings</a:t>
            </a:r>
          </a:p>
        </p:txBody>
      </p:sp>
      <p:sp>
        <p:nvSpPr>
          <p:cNvPr id="7" name="Arrow: Right 6"/>
          <p:cNvSpPr/>
          <p:nvPr/>
        </p:nvSpPr>
        <p:spPr>
          <a:xfrm rot="2700000">
            <a:off x="6577917" y="719564"/>
            <a:ext cx="2385296" cy="199426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obstacles</a:t>
            </a:r>
          </a:p>
        </p:txBody>
      </p:sp>
      <p:sp>
        <p:nvSpPr>
          <p:cNvPr id="8" name="Arrow: Right 7"/>
          <p:cNvSpPr/>
          <p:nvPr/>
        </p:nvSpPr>
        <p:spPr>
          <a:xfrm rot="2700000">
            <a:off x="8721696" y="719564"/>
            <a:ext cx="2385296" cy="199426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failures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33183" y="879655"/>
            <a:ext cx="30510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detractors</a:t>
            </a:r>
          </a:p>
          <a:p>
            <a:r>
              <a:rPr lang="en-US" sz="3200" dirty="0">
                <a:solidFill>
                  <a:srgbClr val="FF0000"/>
                </a:solidFill>
              </a:rPr>
              <a:t>status-quo</a:t>
            </a:r>
          </a:p>
          <a:p>
            <a:r>
              <a:rPr lang="en-US" sz="3200" dirty="0">
                <a:solidFill>
                  <a:srgbClr val="FF0000"/>
                </a:solidFill>
              </a:rPr>
              <a:t>limited resources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33183" y="4734407"/>
            <a:ext cx="19750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E56"/>
                </a:solidFill>
              </a:rPr>
              <a:t>tenacity</a:t>
            </a:r>
          </a:p>
          <a:p>
            <a:r>
              <a:rPr lang="en-US" sz="3200" dirty="0">
                <a:solidFill>
                  <a:srgbClr val="00BE56"/>
                </a:solidFill>
              </a:rPr>
              <a:t>teamwork</a:t>
            </a:r>
          </a:p>
          <a:p>
            <a:r>
              <a:rPr lang="en-US" sz="3200" dirty="0">
                <a:solidFill>
                  <a:srgbClr val="00BE56"/>
                </a:solidFill>
              </a:rPr>
              <a:t>leadership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40117" y="4676924"/>
            <a:ext cx="1610871" cy="1627143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5714" y="891196"/>
            <a:ext cx="1503044" cy="158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4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cloud example…</a:t>
            </a:r>
          </a:p>
        </p:txBody>
      </p:sp>
    </p:spTree>
    <p:extLst>
      <p:ext uri="{BB962C8B-B14F-4D97-AF65-F5344CB8AC3E}">
        <p14:creationId xmlns:p14="http://schemas.microsoft.com/office/powerpoint/2010/main" val="22719051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10727</TotalTime>
  <Words>652</Words>
  <Application>Microsoft Office PowerPoint</Application>
  <PresentationFormat>Widescreen</PresentationFormat>
  <Paragraphs>174</Paragraphs>
  <Slides>26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Eras Medium ITC</vt:lpstr>
      <vt:lpstr>Harlow Solid Italic</vt:lpstr>
      <vt:lpstr>Office Theme</vt:lpstr>
      <vt:lpstr>Innovate like a leader</vt:lpstr>
      <vt:lpstr>PowerPoint Presentation</vt:lpstr>
      <vt:lpstr>PowerPoint Presentation</vt:lpstr>
      <vt:lpstr>What is innovation</vt:lpstr>
      <vt:lpstr>What’s innovation?</vt:lpstr>
      <vt:lpstr>Challenge the status quo</vt:lpstr>
      <vt:lpstr>What does it take</vt:lpstr>
      <vt:lpstr>How does innovation happen?</vt:lpstr>
      <vt:lpstr>A cloud example…</vt:lpstr>
      <vt:lpstr>A need</vt:lpstr>
      <vt:lpstr>A vision</vt:lpstr>
      <vt:lpstr>An obstacle</vt:lpstr>
      <vt:lpstr>The work</vt:lpstr>
      <vt:lpstr>Leadership Results</vt:lpstr>
      <vt:lpstr>Leadership Results</vt:lpstr>
      <vt:lpstr>What does it mean to you?</vt:lpstr>
      <vt:lpstr>Find a need - Have a passion</vt:lpstr>
      <vt:lpstr>Exercise: How can I lead the way</vt:lpstr>
      <vt:lpstr>From need to vision</vt:lpstr>
      <vt:lpstr>Tell the world – work with others</vt:lpstr>
      <vt:lpstr>What would I ask for?</vt:lpstr>
      <vt:lpstr>Innovate like a Leader</vt:lpstr>
      <vt:lpstr>PowerPoint Presentation</vt:lpstr>
      <vt:lpstr>Thank you!</vt:lpstr>
      <vt:lpstr>Let’s make it happen!</vt:lpstr>
      <vt:lpstr>PowerPoint Presentation</vt:lpstr>
    </vt:vector>
  </TitlesOfParts>
  <Company>Cisco Systems,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Pilar Somohano Fernandez (psomohan)</dc:creator>
  <cp:lastModifiedBy>Pilar Somohano</cp:lastModifiedBy>
  <cp:revision>206</cp:revision>
  <cp:lastPrinted>2016-10-23T20:08:28Z</cp:lastPrinted>
  <dcterms:created xsi:type="dcterms:W3CDTF">2016-02-04T01:15:53Z</dcterms:created>
  <dcterms:modified xsi:type="dcterms:W3CDTF">2017-02-17T18:56:01Z</dcterms:modified>
</cp:coreProperties>
</file>